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2"/>
  </p:notesMasterIdLst>
  <p:sldIdLst>
    <p:sldId id="347" r:id="rId2"/>
    <p:sldId id="258" r:id="rId3"/>
    <p:sldId id="259" r:id="rId4"/>
    <p:sldId id="260" r:id="rId5"/>
    <p:sldId id="261" r:id="rId6"/>
    <p:sldId id="378" r:id="rId7"/>
    <p:sldId id="350" r:id="rId8"/>
    <p:sldId id="351" r:id="rId9"/>
    <p:sldId id="379" r:id="rId10"/>
    <p:sldId id="268" r:id="rId11"/>
    <p:sldId id="380" r:id="rId12"/>
    <p:sldId id="270" r:id="rId13"/>
    <p:sldId id="381" r:id="rId14"/>
    <p:sldId id="272" r:id="rId15"/>
    <p:sldId id="382" r:id="rId16"/>
    <p:sldId id="276" r:id="rId17"/>
    <p:sldId id="383" r:id="rId18"/>
    <p:sldId id="278" r:id="rId19"/>
    <p:sldId id="384" r:id="rId20"/>
    <p:sldId id="281" r:id="rId21"/>
    <p:sldId id="385" r:id="rId22"/>
    <p:sldId id="283" r:id="rId23"/>
    <p:sldId id="386" r:id="rId24"/>
    <p:sldId id="387" r:id="rId25"/>
    <p:sldId id="288" r:id="rId26"/>
    <p:sldId id="390" r:id="rId27"/>
    <p:sldId id="290" r:id="rId28"/>
    <p:sldId id="391" r:id="rId29"/>
    <p:sldId id="296" r:id="rId30"/>
    <p:sldId id="392" r:id="rId31"/>
    <p:sldId id="299" r:id="rId32"/>
    <p:sldId id="393" r:id="rId33"/>
    <p:sldId id="301" r:id="rId34"/>
    <p:sldId id="394" r:id="rId35"/>
    <p:sldId id="303" r:id="rId36"/>
    <p:sldId id="395" r:id="rId37"/>
    <p:sldId id="305" r:id="rId38"/>
    <p:sldId id="396" r:id="rId39"/>
    <p:sldId id="307" r:id="rId40"/>
    <p:sldId id="397" r:id="rId41"/>
    <p:sldId id="310" r:id="rId42"/>
    <p:sldId id="398" r:id="rId43"/>
    <p:sldId id="312" r:id="rId44"/>
    <p:sldId id="399" r:id="rId45"/>
    <p:sldId id="314" r:id="rId46"/>
    <p:sldId id="400" r:id="rId47"/>
    <p:sldId id="316" r:id="rId48"/>
    <p:sldId id="317" r:id="rId49"/>
    <p:sldId id="401" r:id="rId50"/>
    <p:sldId id="402" r:id="rId51"/>
    <p:sldId id="403" r:id="rId52"/>
    <p:sldId id="329" r:id="rId53"/>
    <p:sldId id="330" r:id="rId54"/>
    <p:sldId id="404" r:id="rId55"/>
    <p:sldId id="332" r:id="rId56"/>
    <p:sldId id="405" r:id="rId57"/>
    <p:sldId id="343" r:id="rId58"/>
    <p:sldId id="344" r:id="rId59"/>
    <p:sldId id="345" r:id="rId60"/>
    <p:sldId id="34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750" autoAdjust="0"/>
  </p:normalViewPr>
  <p:slideViewPr>
    <p:cSldViewPr snapToGrid="0">
      <p:cViewPr varScale="1">
        <p:scale>
          <a:sx n="64" d="100"/>
          <a:sy n="64" d="100"/>
        </p:scale>
        <p:origin x="1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D453-DA57-4A14-8751-7A416D6636BA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86BE-894D-4702-8E37-E7492686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386BE-894D-4702-8E37-E74926864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172285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186877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205733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862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23628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21036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29856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31030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</p:spTree>
    <p:extLst>
      <p:ext uri="{BB962C8B-B14F-4D97-AF65-F5344CB8AC3E}">
        <p14:creationId xmlns:p14="http://schemas.microsoft.com/office/powerpoint/2010/main" val="23228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5210F"/>
            </a:gs>
            <a:gs pos="100000">
              <a:srgbClr val="1C11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2FAF4-9D21-1A46-9263-DBF03B373ED8}" type="datetimeFigureOut">
              <a:rPr lang="en-SX" smtClean="0"/>
              <a:t>07/13/2026</a:t>
            </a:fld>
            <a:endParaRPr lang="en-S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58CA8-D5E5-634D-BA9D-E6A3166B793C}" type="slidenum">
              <a:rPr lang="en-SX" smtClean="0"/>
              <a:t>‹#›</a:t>
            </a:fld>
            <a:endParaRPr lang="en-SX"/>
          </a:p>
        </p:txBody>
      </p:sp>
      <p:sp>
        <p:nvSpPr>
          <p:cNvPr id="900" name="Gold Bottom Bar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8A31C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07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>
          <a:solidFill>
            <a:srgbClr val="FFFFFF"/>
          </a:solidFill>
        </a:defRPr>
      </a:defPPr>
      <a:lvl1pPr marL="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rgbClr val="FFFFFF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0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BCC31-B3DB-0C48-9C49-A0F6222E4177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B21832-26E5-7547-A7CB-9C639F00B6FA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49DAB-4CFE-3445-9C1A-5927169B9B5D}"/>
              </a:ext>
            </a:extLst>
          </p:cNvPr>
          <p:cNvSpPr txBox="1"/>
          <p:nvPr/>
        </p:nvSpPr>
        <p:spPr>
          <a:xfrm>
            <a:off x="457200" y="1612900"/>
            <a:ext cx="8229600" cy="42545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3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28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Hast thou not known? </a:t>
            </a:r>
            <a:r>
              <a:rPr lang="en-US" sz="3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hast thou not heard, that the everlasting God, the LORD, the Creator of the ends of the earth, </a:t>
            </a:r>
            <a:r>
              <a:rPr lang="en-US" sz="3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fainteth</a:t>
            </a:r>
            <a:r>
              <a:rPr lang="en-US" sz="3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not, neither is weary? there is no searching of his understanding.</a:t>
            </a:r>
            <a:endParaRPr lang="en-SX" sz="3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733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99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A3F7F-C376-BB47-8B53-1E0C0E365B6E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Hosea 4:6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556EA-DA1A-674B-89A0-AF39D2108F4B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CC4D2-10CD-F746-9315-4F7BFD3B2608}"/>
              </a:ext>
            </a:extLst>
          </p:cNvPr>
          <p:cNvSpPr txBox="1"/>
          <p:nvPr/>
        </p:nvSpPr>
        <p:spPr>
          <a:xfrm>
            <a:off x="457200" y="1455057"/>
            <a:ext cx="8229600" cy="4695371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3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My people are destroyed for lack of knowledge: because thou hast rejected knowledge, I will also reject thee, that thou shalt be no priest to me: seeing thou hast forgotten the law of thy God, I will also forget thy children.</a:t>
            </a:r>
            <a:endParaRPr lang="en-SX" sz="3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675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5225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8E9AA2-E788-F34F-B9D6-C143B7A02E20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Matthew 22:29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791FE-2E4D-8146-B5E4-175C6FBCBA4D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AE699-CF65-134A-AAB7-17A8210470F9}"/>
              </a:ext>
            </a:extLst>
          </p:cNvPr>
          <p:cNvSpPr txBox="1"/>
          <p:nvPr/>
        </p:nvSpPr>
        <p:spPr>
          <a:xfrm>
            <a:off x="457200" y="1705429"/>
            <a:ext cx="8229600" cy="4161971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0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29</a:t>
            </a:r>
            <a:r>
              <a:rPr lang="en-US" sz="5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Jesus answered and said unto them, Ye do err, not knowing the scriptures, nor the power of God.</a:t>
            </a:r>
            <a:endParaRPr lang="en-SX" sz="50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865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065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78C62-99AF-EA48-A527-BAF3424A0B16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40:29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95117B-A223-FD44-A5B6-745FA893ACAA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84F4A-23BA-1646-BF4E-CF45CF5ECB92}"/>
              </a:ext>
            </a:extLst>
          </p:cNvPr>
          <p:cNvSpPr txBox="1"/>
          <p:nvPr/>
        </p:nvSpPr>
        <p:spPr>
          <a:xfrm>
            <a:off x="457200" y="1422400"/>
            <a:ext cx="8229600" cy="4445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29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He giveth power to the faint; and to them that have no might he </a:t>
            </a:r>
            <a:r>
              <a:rPr lang="en-US" sz="56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increaseth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strength.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240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3761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EF81A-D7BE-3C45-BEDF-7CF50DEC4ED2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40:31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0538C-9ED3-5F45-88EF-5A872A1268A4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46B21-7ACD-3A4A-B3E6-0D667867419A}"/>
              </a:ext>
            </a:extLst>
          </p:cNvPr>
          <p:cNvSpPr txBox="1"/>
          <p:nvPr/>
        </p:nvSpPr>
        <p:spPr>
          <a:xfrm>
            <a:off x="457200" y="1460500"/>
            <a:ext cx="8229600" cy="457563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2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31</a:t>
            </a:r>
            <a:r>
              <a:rPr lang="en-US" sz="4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But they that wait upon the LORD </a:t>
            </a:r>
            <a:r>
              <a:rPr lang="en-US" sz="4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shall renew their strength; they shall mount up with wings as eagles; they shall run, and not be weary; and they shall walk, and not faint.</a:t>
            </a:r>
            <a:endParaRPr lang="en-SX" sz="4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781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5121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61EC9-E0C9-5F44-BA26-E3182CB91EBE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A50DB-B197-064D-97CE-59E76DD36A69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2CBE2-337A-624F-A900-BEE989506905}"/>
              </a:ext>
            </a:extLst>
          </p:cNvPr>
          <p:cNvSpPr txBox="1"/>
          <p:nvPr/>
        </p:nvSpPr>
        <p:spPr>
          <a:xfrm>
            <a:off x="457200" y="1536700"/>
            <a:ext cx="8229600" cy="43307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3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28</a:t>
            </a:r>
            <a:r>
              <a:rPr lang="en-US" sz="3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Hast thou not known? hast thou not heard, that the everlasting God, the LORD, the Creator of the ends of the earth, </a:t>
            </a:r>
            <a:r>
              <a:rPr lang="en-US" sz="3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fainteth</a:t>
            </a:r>
            <a:r>
              <a:rPr lang="en-US" sz="3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not, neither is weary? there is no searching of his understanding.</a:t>
            </a:r>
            <a:endParaRPr lang="en-SX" sz="3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27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5CF5A-2D35-2146-89CA-E63E15F98651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Psalms 62:1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F729C8-9B70-FE4C-843D-D8365995E183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E72FD-C967-474E-AC82-4E55C3A8E97B}"/>
              </a:ext>
            </a:extLst>
          </p:cNvPr>
          <p:cNvSpPr txBox="1"/>
          <p:nvPr/>
        </p:nvSpPr>
        <p:spPr>
          <a:xfrm>
            <a:off x="457200" y="1879600"/>
            <a:ext cx="8229600" cy="3835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60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Truly my soul </a:t>
            </a:r>
            <a:r>
              <a:rPr lang="en-US" sz="60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waiteth</a:t>
            </a:r>
            <a:r>
              <a:rPr lang="en-US" sz="6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upon God: from him cometh my salvation.</a:t>
            </a:r>
            <a:endParaRPr lang="en-SX" sz="60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9033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5675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3BBBC6-2FE9-6E4C-8212-CC6E6ADAF9FE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Proverbs 8:34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8F1B65-BA61-D744-A1AA-9C23B571F120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DCDB7-E24B-0544-B9EC-FCE3DAD5927C}"/>
              </a:ext>
            </a:extLst>
          </p:cNvPr>
          <p:cNvSpPr txBox="1"/>
          <p:nvPr/>
        </p:nvSpPr>
        <p:spPr>
          <a:xfrm>
            <a:off x="457200" y="1661886"/>
            <a:ext cx="8229600" cy="3982357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34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Blessed is the man that heareth me, watching daily at my gates, waiting at the posts of my doors.</a:t>
            </a:r>
            <a:endParaRPr lang="en-SX" sz="4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532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048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72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15259-BDFD-594A-8627-634E294BD889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40:31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06780-CC43-0B46-AA5D-53AFD5032B89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FF011-D7BD-9040-AEE6-079221B48621}"/>
              </a:ext>
            </a:extLst>
          </p:cNvPr>
          <p:cNvSpPr txBox="1"/>
          <p:nvPr/>
        </p:nvSpPr>
        <p:spPr>
          <a:xfrm>
            <a:off x="457200" y="1553028"/>
            <a:ext cx="8229600" cy="4455886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0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31</a:t>
            </a:r>
            <a:r>
              <a:rPr lang="en-US" sz="4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But they that wait upon the LORD shall renew their strength; they shall mount up with wings as eagles; they shall run, and not be weary; and they shall walk, and not faint.</a:t>
            </a:r>
            <a:endParaRPr lang="en-SX" sz="40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9530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2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13B16-F022-5B4D-92C9-5E1B7D4864F6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2 Corinthians 12:9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5CA6E-9EF4-6D40-A5C4-B222A4634BE6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2AC71-8420-2344-BD24-CAC3D35A8271}"/>
              </a:ext>
            </a:extLst>
          </p:cNvPr>
          <p:cNvSpPr txBox="1"/>
          <p:nvPr/>
        </p:nvSpPr>
        <p:spPr>
          <a:xfrm>
            <a:off x="457200" y="1651000"/>
            <a:ext cx="8229600" cy="4216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3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9</a:t>
            </a:r>
            <a:r>
              <a:rPr lang="en-US" sz="3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And he said unto me, My grace is sufficient for thee: for my strength is made perfect in weakness. Most gladly therefore will I rather glory in my infirmities, that the power of Christ may rest upon me.</a:t>
            </a:r>
            <a:endParaRPr lang="en-SX" sz="3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277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95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05F4D-D090-134C-865B-B587F72B0BB4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1 Corinthians 16:13</a:t>
            </a:r>
            <a:r>
              <a:rPr lang="en-US" sz="16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AA4F6-9D1A-B44D-9315-13C26D4967D2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C954B-AE61-5049-8FE2-9D44F183DAD6}"/>
              </a:ext>
            </a:extLst>
          </p:cNvPr>
          <p:cNvSpPr txBox="1"/>
          <p:nvPr/>
        </p:nvSpPr>
        <p:spPr>
          <a:xfrm>
            <a:off x="457200" y="1689100"/>
            <a:ext cx="8229600" cy="3791857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13</a:t>
            </a:r>
            <a:r>
              <a:rPr lang="en-US" sz="5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Watch ye, stand fast in the faith, quit you like men, be strong.</a:t>
            </a:r>
            <a:endParaRPr lang="en-SX" sz="5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5569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D76D7-D619-AA4A-BE4E-7AE7142AF62F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40:29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A1C9B-97F4-4742-9C38-C8B1BF8074A5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61EA5-0E7D-254E-B88C-C8BB2853D96F}"/>
              </a:ext>
            </a:extLst>
          </p:cNvPr>
          <p:cNvSpPr txBox="1"/>
          <p:nvPr/>
        </p:nvSpPr>
        <p:spPr>
          <a:xfrm>
            <a:off x="457200" y="1574800"/>
            <a:ext cx="8229600" cy="42926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29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He giveth power to the faint; and to them that have no might he </a:t>
            </a:r>
            <a:r>
              <a:rPr lang="en-US" sz="56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increaseth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strength.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58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98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573F8-4F8D-B742-B1FD-499DA821379F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Daniel 1:8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718CC-F4CA-174D-A1D2-AB8D9220341F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F999F-B860-9347-BF12-EC0AD49D5CF4}"/>
              </a:ext>
            </a:extLst>
          </p:cNvPr>
          <p:cNvSpPr txBox="1"/>
          <p:nvPr/>
        </p:nvSpPr>
        <p:spPr>
          <a:xfrm>
            <a:off x="457200" y="1591127"/>
            <a:ext cx="8229600" cy="4374244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⁸But Daniel purposed in his heart that he would not defile himself with the portion of the king's meat, nor with the wine which he drank: therefore he requested of the prince of the eunuchs that he might not defile himself.</a:t>
            </a:r>
            <a:endParaRPr lang="en-SX" sz="34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64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7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74A04F-344A-6447-827F-3C2949763F9C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2 Corinthians 4:16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EC2BC-AE73-ED40-B16F-3B84638D2230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6C22E-063B-1B4E-A509-BA2EE87AD2C1}"/>
              </a:ext>
            </a:extLst>
          </p:cNvPr>
          <p:cNvSpPr txBox="1"/>
          <p:nvPr/>
        </p:nvSpPr>
        <p:spPr>
          <a:xfrm>
            <a:off x="457200" y="1297214"/>
            <a:ext cx="8229600" cy="4777014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0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16</a:t>
            </a:r>
            <a:r>
              <a:rPr lang="en-US" sz="5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For which cause we faint not; but though our outward man perish, yet the inward man is renewed day by day.</a:t>
            </a:r>
            <a:endParaRPr lang="en-SX" sz="50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164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2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248C60-F718-0543-83D3-853297992F90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Ephesians 3:16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07F06-6727-AF47-A7B2-4CCD33DAFFA8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0C1CD-4EF7-8C42-A939-1AA391D20808}"/>
              </a:ext>
            </a:extLst>
          </p:cNvPr>
          <p:cNvSpPr txBox="1"/>
          <p:nvPr/>
        </p:nvSpPr>
        <p:spPr>
          <a:xfrm>
            <a:off x="457200" y="1377041"/>
            <a:ext cx="8229600" cy="4657271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16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That he would grant you, according to the riches of his glory, to be strengthened with might by his Spirit in the inner man;</a:t>
            </a:r>
            <a:endParaRPr lang="en-SX" sz="4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122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1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3E842-6814-144A-B4AB-3397C6AD14ED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Proverbs 24:16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A0A18-7940-7E42-B8FF-3AB14607F090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8860A-AD02-3B45-9C6B-D9318D2ABE83}"/>
              </a:ext>
            </a:extLst>
          </p:cNvPr>
          <p:cNvSpPr txBox="1"/>
          <p:nvPr/>
        </p:nvSpPr>
        <p:spPr>
          <a:xfrm>
            <a:off x="457200" y="1455057"/>
            <a:ext cx="8229600" cy="42926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4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16</a:t>
            </a:r>
            <a:r>
              <a:rPr lang="en-US" sz="54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For a just man </a:t>
            </a:r>
            <a:r>
              <a:rPr lang="en-US" sz="54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falleth</a:t>
            </a:r>
            <a:r>
              <a:rPr lang="en-US" sz="54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seven times, and </a:t>
            </a:r>
            <a:r>
              <a:rPr lang="en-US" sz="54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riseth</a:t>
            </a:r>
            <a:r>
              <a:rPr lang="en-US" sz="54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up again: but the wicked shall fall into mischief.</a:t>
            </a:r>
            <a:endParaRPr lang="en-SX" sz="54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7565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7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EDCF-86D4-9647-8044-4A0A60F95F02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40:31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74E465-7D8F-E943-B981-ED5D783E9CBB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B6714-76BD-C94C-BDA5-EE3054470AA2}"/>
              </a:ext>
            </a:extLst>
          </p:cNvPr>
          <p:cNvSpPr txBox="1"/>
          <p:nvPr/>
        </p:nvSpPr>
        <p:spPr>
          <a:xfrm>
            <a:off x="457200" y="1313542"/>
            <a:ext cx="8229600" cy="4771571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2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31</a:t>
            </a:r>
            <a:r>
              <a:rPr lang="en-US" sz="4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But they that wait upon the LORD shall renew their strength; they shall mount up with wings as eagles; they shall run, and not be weary; and they shall walk, and not faint.</a:t>
            </a:r>
            <a:endParaRPr lang="en-SX" sz="4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559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03668-238F-894B-98F7-3BC37C408D5B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40:30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D80F-9820-9343-9310-6961FC4FBC44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24A11-ECA3-D349-870E-1B8351330327}"/>
              </a:ext>
            </a:extLst>
          </p:cNvPr>
          <p:cNvSpPr txBox="1"/>
          <p:nvPr/>
        </p:nvSpPr>
        <p:spPr>
          <a:xfrm>
            <a:off x="457200" y="1569358"/>
            <a:ext cx="8229600" cy="45756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30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Even the youths shall faint and be weary, and the young men shall utterly fall: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586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14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4395C-9F73-184C-8F01-AE28A2C9B9C5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Psalms 119:28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4603C5-4284-BD49-9CF9-E3BD645C7D70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E211E-BDDB-7040-8807-04A8B53B5DD1}"/>
              </a:ext>
            </a:extLst>
          </p:cNvPr>
          <p:cNvSpPr txBox="1"/>
          <p:nvPr/>
        </p:nvSpPr>
        <p:spPr>
          <a:xfrm>
            <a:off x="457200" y="1498600"/>
            <a:ext cx="8229600" cy="4793343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28</a:t>
            </a:r>
            <a:r>
              <a:rPr lang="en-US" sz="5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My soul </a:t>
            </a:r>
            <a:r>
              <a:rPr lang="en-US" sz="5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melteth</a:t>
            </a:r>
            <a:r>
              <a:rPr lang="en-US" sz="5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for heaviness: strengthen thou me according unto thy word.</a:t>
            </a:r>
            <a:endParaRPr lang="en-SX" sz="5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8774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3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40E07-8D6A-1242-9148-E95B2FF3F440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Luke 22:43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F54B4-2BBB-A340-A28C-2AD114AE8BF0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BFBD9-817C-094D-B98C-367B89009A05}"/>
              </a:ext>
            </a:extLst>
          </p:cNvPr>
          <p:cNvSpPr txBox="1"/>
          <p:nvPr/>
        </p:nvSpPr>
        <p:spPr>
          <a:xfrm>
            <a:off x="457200" y="1868714"/>
            <a:ext cx="8229600" cy="3345543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0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43</a:t>
            </a:r>
            <a:r>
              <a:rPr lang="en-US" sz="5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And there appeared an angel unto him from heaven, strengthening him.</a:t>
            </a:r>
            <a:endParaRPr lang="en-SX" sz="50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8637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81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527D7-169D-C144-A5C4-6886A69D8723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Acts 2:42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C3DB0-1AF2-3B4B-92DF-3ADB42B440DE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96E03-FFA7-DE40-A4DA-00ADF83E7D64}"/>
              </a:ext>
            </a:extLst>
          </p:cNvPr>
          <p:cNvSpPr txBox="1"/>
          <p:nvPr/>
        </p:nvSpPr>
        <p:spPr>
          <a:xfrm>
            <a:off x="457200" y="1318986"/>
            <a:ext cx="8229600" cy="4597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42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And they continued </a:t>
            </a:r>
            <a:r>
              <a:rPr lang="en-US" sz="4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stedfastly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in the apostles' doctrine and fellowship, and in breaking of bread, and in prayers.</a:t>
            </a:r>
            <a:endParaRPr lang="en-SX" sz="4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611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55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F6E52-5EB7-244D-A5E3-F69A456014DA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Ephesians 6:10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8F553-FB09-3F47-B1FE-21C76693FD56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6DDAC-CB01-3C4B-B45C-08B656581D0F}"/>
              </a:ext>
            </a:extLst>
          </p:cNvPr>
          <p:cNvSpPr txBox="1"/>
          <p:nvPr/>
        </p:nvSpPr>
        <p:spPr>
          <a:xfrm>
            <a:off x="457200" y="1422400"/>
            <a:ext cx="8229600" cy="4597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10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Finally, my brethren, be strong in the Lord, and in the power of his might.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5479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86B5B7-B981-9742-A895-A583A7F57128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Ephesians 6:11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EC76B-0676-9E43-8303-7E89E43556CC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8AB87-9860-B744-BC5F-3CCFAFBCDF5E}"/>
              </a:ext>
            </a:extLst>
          </p:cNvPr>
          <p:cNvSpPr txBox="1"/>
          <p:nvPr/>
        </p:nvSpPr>
        <p:spPr>
          <a:xfrm>
            <a:off x="457200" y="1362529"/>
            <a:ext cx="8229600" cy="4521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11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Put on the whole </a:t>
            </a:r>
            <a:r>
              <a:rPr lang="en-US" sz="56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armour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of God, that ye may be able to stand against the wiles of the devil.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0983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4200" b="1" dirty="0">
                <a:latin typeface="Verdana"/>
                <a:ea typeface="Verdana"/>
                <a:cs typeface="Verdana"/>
              </a:rPr>
              <a:t>We Will Have Renewed Strength</a:t>
            </a:r>
            <a:endParaRPr lang="en-SX" sz="4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76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6FD6D-B9F5-1D47-9287-FB3D04DE5A07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40:31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B58F3-2E50-0047-9818-6D5B57CC0FF4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3B785-CDE3-F342-9B90-997D3EE731E9}"/>
              </a:ext>
            </a:extLst>
          </p:cNvPr>
          <p:cNvSpPr txBox="1"/>
          <p:nvPr/>
        </p:nvSpPr>
        <p:spPr>
          <a:xfrm>
            <a:off x="457200" y="1465942"/>
            <a:ext cx="8229600" cy="46137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2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31</a:t>
            </a:r>
            <a:r>
              <a:rPr lang="en-US" sz="4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But they that wait upon the LORD shall renew their strength; they shall mount up with wings as eagles; they shall run, and not be weary; and they shall walk, and not faint.</a:t>
            </a:r>
            <a:endParaRPr lang="en-SX" sz="4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273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524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We will soar on wings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like eagles.</a:t>
            </a:r>
            <a:endParaRPr kumimoji="0" lang="en-SX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8" name="Picture 7" descr="Majestic Bald Eagle in Flight | Aguila real, Caballo y jinete, Gif hermoso">
            <a:extLst>
              <a:ext uri="{FF2B5EF4-FFF2-40B4-BE49-F238E27FC236}">
                <a16:creationId xmlns:a16="http://schemas.microsoft.com/office/drawing/2014/main" id="{D1C40A5F-3280-4E2D-9501-098FF5F1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62" y="4586533"/>
            <a:ext cx="6363474" cy="1995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33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III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660358" cy="45719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We Will Do Supernatural Things</a:t>
            </a:r>
            <a:endParaRPr kumimoji="0" lang="en-SX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25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FE9D7-6E79-0740-B2AA-5320EB0FD3E3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John 7:38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4AD12B-085D-524F-AA66-DCF9CD6BEEA5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DED7D-3BD2-8B4F-B973-A3425F12FBCF}"/>
              </a:ext>
            </a:extLst>
          </p:cNvPr>
          <p:cNvSpPr txBox="1"/>
          <p:nvPr/>
        </p:nvSpPr>
        <p:spPr>
          <a:xfrm>
            <a:off x="457200" y="1270000"/>
            <a:ext cx="8229600" cy="5130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4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38</a:t>
            </a:r>
            <a:r>
              <a:rPr lang="en-US" sz="54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He that believeth on me, as the scripture hath said, out of his belly shall flow rivers of living water.</a:t>
            </a:r>
            <a:endParaRPr lang="en-SX" sz="54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55789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908BC-EAE9-A04E-9894-8636DB90C64E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John 14:12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E5C89-62F5-0643-A15B-61DE29BF7C2B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91754-D446-FA48-8B02-A404B5B49F1A}"/>
              </a:ext>
            </a:extLst>
          </p:cNvPr>
          <p:cNvSpPr txBox="1"/>
          <p:nvPr/>
        </p:nvSpPr>
        <p:spPr>
          <a:xfrm>
            <a:off x="457200" y="1455057"/>
            <a:ext cx="8229600" cy="46899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2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12</a:t>
            </a:r>
            <a:r>
              <a:rPr lang="en-US" sz="4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Verily, verily, I say unto you, He that believeth on me, the works that I do shall he do also; and greater works than these shall he do; because I go unto my Father.</a:t>
            </a:r>
            <a:endParaRPr lang="en-SX" sz="4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912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III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660358" cy="45719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We Will Do Supernatural Things</a:t>
            </a:r>
            <a:endParaRPr kumimoji="0" lang="en-SX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5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9736E1-6C28-1B42-8F8A-2F422C2F8DCE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40:29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527D0-1661-2240-B408-CD07CBF8E751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DFA1-D658-2245-AB76-95D855FE0145}"/>
              </a:ext>
            </a:extLst>
          </p:cNvPr>
          <p:cNvSpPr txBox="1"/>
          <p:nvPr/>
        </p:nvSpPr>
        <p:spPr>
          <a:xfrm>
            <a:off x="457200" y="1346200"/>
            <a:ext cx="8229600" cy="4521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29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He giveth power to the faint; and to them that have no might he </a:t>
            </a:r>
            <a:r>
              <a:rPr lang="en-US" sz="56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increaseth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strength.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579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4BC73-4407-E24E-B22B-7A8619F18264}"/>
              </a:ext>
            </a:extLst>
          </p:cNvPr>
          <p:cNvSpPr txBox="1"/>
          <p:nvPr/>
        </p:nvSpPr>
        <p:spPr>
          <a:xfrm>
            <a:off x="457200" y="1441510"/>
            <a:ext cx="8229600" cy="431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000" b="1" dirty="0">
                <a:latin typeface="Verdana"/>
                <a:ea typeface="Verdana"/>
              </a:rPr>
              <a:t>POINT III</a:t>
            </a:r>
            <a:endParaRPr lang="en-SX" sz="2000" b="1" dirty="0">
              <a:latin typeface="Verdana"/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2E5E6-DA2F-0F46-8402-9B9A39D64AD8}"/>
              </a:ext>
            </a:extLst>
          </p:cNvPr>
          <p:cNvSpPr/>
          <p:nvPr/>
        </p:nvSpPr>
        <p:spPr>
          <a:xfrm>
            <a:off x="457200" y="1981200"/>
            <a:ext cx="1660358" cy="45719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2233-E56B-804D-A3D6-70AC2C93086A}"/>
              </a:ext>
            </a:extLst>
          </p:cNvPr>
          <p:cNvSpPr txBox="1"/>
          <p:nvPr/>
        </p:nvSpPr>
        <p:spPr>
          <a:xfrm>
            <a:off x="457200" y="2344450"/>
            <a:ext cx="8229600" cy="2768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We Will Do Supernatural Things</a:t>
            </a:r>
            <a:endParaRPr kumimoji="0" lang="en-SX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0F9A1-8CF8-4C32-B2B6-AF268B26BBE0}"/>
              </a:ext>
            </a:extLst>
          </p:cNvPr>
          <p:cNvSpPr txBox="1"/>
          <p:nvPr/>
        </p:nvSpPr>
        <p:spPr>
          <a:xfrm>
            <a:off x="150394" y="212961"/>
            <a:ext cx="8843211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A31C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 BIBLICAL PRESCRIPTION FOR RENEWED STRENGTH</a:t>
            </a:r>
            <a:endParaRPr kumimoji="0" lang="en-SX" sz="2200" b="1" i="0" u="none" strike="noStrike" kern="1200" cap="none" spc="0" normalizeH="0" baseline="0" noProof="0" dirty="0">
              <a:ln>
                <a:noFill/>
              </a:ln>
              <a:solidFill>
                <a:srgbClr val="E8A31C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6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E632A-9B06-FE4B-8C30-A8BE1F6D3C4C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Galatians 5:25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67778-DD77-844D-B0DB-8E2056FEBB06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DB6E8-6CCC-164C-8596-9B115186216E}"/>
              </a:ext>
            </a:extLst>
          </p:cNvPr>
          <p:cNvSpPr txBox="1"/>
          <p:nvPr/>
        </p:nvSpPr>
        <p:spPr>
          <a:xfrm>
            <a:off x="457200" y="1400628"/>
            <a:ext cx="8229600" cy="46518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72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25</a:t>
            </a:r>
            <a:r>
              <a:rPr lang="en-US" sz="7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If we live in the Spirit, let us also walk in the Spirit.</a:t>
            </a:r>
            <a:endParaRPr lang="en-SX" sz="7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903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95EC3-3F07-2C48-97FC-17FCF8E12A07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Genesis 5:24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24C42-E27E-6646-B0AC-1965EB9C6273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18A99-1A2C-B043-AB01-CE1BC4328B40}"/>
              </a:ext>
            </a:extLst>
          </p:cNvPr>
          <p:cNvSpPr txBox="1"/>
          <p:nvPr/>
        </p:nvSpPr>
        <p:spPr>
          <a:xfrm>
            <a:off x="457200" y="1819661"/>
            <a:ext cx="8229600" cy="3884386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60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24</a:t>
            </a:r>
            <a:r>
              <a:rPr lang="en-US" sz="60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And Enoch walked with God: and he was not; for God took him.</a:t>
            </a:r>
            <a:endParaRPr lang="en-SX" sz="60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078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3EED2-87E6-374C-9E15-D0FAE454B06D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Psalms 119:28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17056-2873-1247-B9A5-B6681C05BCDA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5FAAA-6BF9-484C-A764-A5A484258C9B}"/>
              </a:ext>
            </a:extLst>
          </p:cNvPr>
          <p:cNvSpPr txBox="1"/>
          <p:nvPr/>
        </p:nvSpPr>
        <p:spPr>
          <a:xfrm>
            <a:off x="457200" y="1509486"/>
            <a:ext cx="8229600" cy="46518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8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28</a:t>
            </a:r>
            <a:r>
              <a:rPr lang="en-US" sz="5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My soul </a:t>
            </a:r>
            <a:r>
              <a:rPr lang="en-US" sz="5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melteth</a:t>
            </a:r>
            <a:r>
              <a:rPr lang="en-US" sz="5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for heaviness: strengthen thou me according unto thy word.</a:t>
            </a:r>
            <a:endParaRPr lang="en-SX" sz="58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281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497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260C24-4333-9141-97D7-36797AC4638B}"/>
              </a:ext>
            </a:extLst>
          </p:cNvPr>
          <p:cNvSpPr/>
          <p:nvPr/>
        </p:nvSpPr>
        <p:spPr>
          <a:xfrm>
            <a:off x="3937000" y="1778000"/>
            <a:ext cx="1270000" cy="508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F3255-D61F-654C-9D32-60FCAB07AFC4}"/>
              </a:ext>
            </a:extLst>
          </p:cNvPr>
          <p:cNvSpPr txBox="1"/>
          <p:nvPr/>
        </p:nvSpPr>
        <p:spPr>
          <a:xfrm>
            <a:off x="635000" y="2413000"/>
            <a:ext cx="7874000" cy="1397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en-US" sz="52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Wait on the Lord!</a:t>
            </a:r>
            <a:endParaRPr lang="en-SX" sz="52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74C15-AAEA-1343-A222-F99AEDAED4F7}"/>
              </a:ext>
            </a:extLst>
          </p:cNvPr>
          <p:cNvSpPr txBox="1"/>
          <p:nvPr/>
        </p:nvSpPr>
        <p:spPr>
          <a:xfrm>
            <a:off x="635000" y="4064000"/>
            <a:ext cx="7874000" cy="889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He will renew your strength.</a:t>
            </a:r>
            <a:endParaRPr lang="en-SX" sz="3200" b="1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C6E6D-AF70-4ACB-880B-3102A6A1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48" y="207913"/>
            <a:ext cx="2584928" cy="1774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DBF0F-4E07-482D-8F6C-B069B168C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5322747"/>
            <a:ext cx="1655096" cy="11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D76D7-D619-AA4A-BE4E-7AE7142AF62F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40:29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A1C9B-97F4-4742-9C38-C8B1BF8074A5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61EA5-0E7D-254E-B88C-C8BB2853D96F}"/>
              </a:ext>
            </a:extLst>
          </p:cNvPr>
          <p:cNvSpPr txBox="1"/>
          <p:nvPr/>
        </p:nvSpPr>
        <p:spPr>
          <a:xfrm>
            <a:off x="457200" y="1574800"/>
            <a:ext cx="8229600" cy="42926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29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He giveth power to the faint; and to them that have no might he </a:t>
            </a:r>
            <a:r>
              <a:rPr lang="en-US" sz="56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increaseth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strength.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047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03668-238F-894B-98F7-3BC37C408D5B}"/>
              </a:ext>
            </a:extLst>
          </p:cNvPr>
          <p:cNvSpPr txBox="1"/>
          <p:nvPr/>
        </p:nvSpPr>
        <p:spPr>
          <a:xfrm>
            <a:off x="457200" y="355600"/>
            <a:ext cx="8229600" cy="558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/>
            <a:r>
              <a:rPr lang="en-US" sz="24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40:30</a:t>
            </a:r>
            <a:r>
              <a:rPr lang="en-US" sz="1600" b="1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(KJV)</a:t>
            </a:r>
            <a:endParaRPr lang="en-SX" sz="2400" b="1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D80F-9820-9343-9310-6961FC4FBC44}"/>
              </a:ext>
            </a:extLst>
          </p:cNvPr>
          <p:cNvSpPr/>
          <p:nvPr/>
        </p:nvSpPr>
        <p:spPr>
          <a:xfrm>
            <a:off x="457200" y="990600"/>
            <a:ext cx="8229600" cy="381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24A11-ECA3-D349-870E-1B8351330327}"/>
              </a:ext>
            </a:extLst>
          </p:cNvPr>
          <p:cNvSpPr txBox="1"/>
          <p:nvPr/>
        </p:nvSpPr>
        <p:spPr>
          <a:xfrm>
            <a:off x="457200" y="1569358"/>
            <a:ext cx="8229600" cy="45756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5600" b="1" baseline="30000" dirty="0">
                <a:latin typeface="Verdana" panose="020B0604030504040204" pitchFamily="34" charset="0"/>
                <a:ea typeface="Verdana"/>
                <a:cs typeface="Times New Roman" panose="02020603050405020304" pitchFamily="18" charset="0"/>
              </a:rPr>
              <a:t>30</a:t>
            </a:r>
            <a:r>
              <a:rPr lang="en-US" sz="5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Even the youths shall faint and be weary, and the young men shall utterly fall:</a:t>
            </a:r>
            <a:endParaRPr lang="en-SX" sz="5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475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BA84F-4500-2A47-88EC-A3DF0216A16C}"/>
              </a:ext>
            </a:extLst>
          </p:cNvPr>
          <p:cNvSpPr/>
          <p:nvPr/>
        </p:nvSpPr>
        <p:spPr>
          <a:xfrm>
            <a:off x="3937000" y="12192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33E6F-7F80-C448-B022-10DCA82D240F}"/>
              </a:ext>
            </a:extLst>
          </p:cNvPr>
          <p:cNvSpPr txBox="1"/>
          <p:nvPr/>
        </p:nvSpPr>
        <p:spPr>
          <a:xfrm>
            <a:off x="508000" y="1625600"/>
            <a:ext cx="8128000" cy="2286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 BIBLICAL PRESCRIPTION FOR RENEWED STRENGTH</a:t>
            </a:r>
            <a:endParaRPr lang="en-SX" sz="46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8BE-7CB8-8D4F-B514-CC62390C6E95}"/>
              </a:ext>
            </a:extLst>
          </p:cNvPr>
          <p:cNvSpPr/>
          <p:nvPr/>
        </p:nvSpPr>
        <p:spPr>
          <a:xfrm>
            <a:off x="3937000" y="4089400"/>
            <a:ext cx="1270000" cy="63500"/>
          </a:xfrm>
          <a:prstGeom prst="rect">
            <a:avLst/>
          </a:prstGeom>
          <a:solidFill>
            <a:srgbClr val="E8A31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S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86F-5140-1F4D-A850-49C1709B876F}"/>
              </a:ext>
            </a:extLst>
          </p:cNvPr>
          <p:cNvSpPr txBox="1"/>
          <p:nvPr/>
        </p:nvSpPr>
        <p:spPr>
          <a:xfrm>
            <a:off x="762000" y="43942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E8A31C"/>
                </a:solidFill>
                <a:latin typeface="Verdana"/>
                <a:ea typeface="Verdana"/>
                <a:cs typeface="Verdana"/>
              </a:rPr>
              <a:t>Isaiah 40:28–31</a:t>
            </a:r>
            <a:endParaRPr lang="en-SX" sz="2200" b="1" dirty="0">
              <a:solidFill>
                <a:srgbClr val="E8A31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B2C2-B14F-944D-BC48-412E43E16D17}"/>
              </a:ext>
            </a:extLst>
          </p:cNvPr>
          <p:cNvSpPr txBox="1"/>
          <p:nvPr/>
        </p:nvSpPr>
        <p:spPr>
          <a:xfrm>
            <a:off x="762000" y="5334000"/>
            <a:ext cx="7620000" cy="1168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Pastor Roderick Webster
West Indies Baptist Fellowship Conference 2026
Fort Lauderdale, Florida</a:t>
            </a:r>
            <a:endParaRPr lang="en-SX" sz="160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9038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 [1783696240401]">
  <a:themeElements>
    <a:clrScheme name="Office Theme">
      <a:dk1>
        <a:srgbClr val="FFFFFF"/>
      </a:dk1>
      <a:lt1>
        <a:srgbClr val="2A190D"/>
      </a:lt1>
      <a:dk2>
        <a:srgbClr val="F5E7C6"/>
      </a:dk2>
      <a:lt2>
        <a:srgbClr val="3B2716"/>
      </a:lt2>
      <a:accent1>
        <a:srgbClr val="E8A31C"/>
      </a:accent1>
      <a:accent2>
        <a:srgbClr val="C97B2D"/>
      </a:accent2>
      <a:accent3>
        <a:srgbClr val="F2C14E"/>
      </a:accent3>
      <a:accent4>
        <a:srgbClr val="9C6B3C"/>
      </a:accent4>
      <a:accent5>
        <a:srgbClr val="D9B382"/>
      </a:accent5>
      <a:accent6>
        <a:srgbClr val="6B4423"/>
      </a:accent6>
      <a:hlink>
        <a:srgbClr val="467886"/>
      </a:hlink>
      <a:folHlink>
        <a:srgbClr val="96607D"/>
      </a:folHlink>
    </a:clrScheme>
    <a:fontScheme name="Office Theme">
      <a:majorFont>
        <a:latin typeface="Verdana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0A67DDA-6978-1A42-BE08-6281C98EED90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98efcb18-db4e-4d76-9d23-eec213b14436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1455</Words>
  <Application>Microsoft Office PowerPoint</Application>
  <PresentationFormat>On-screen Show (4:3)</PresentationFormat>
  <Paragraphs>149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Verdana</vt:lpstr>
      <vt:lpstr>Office Theme [1783696240401]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 News Baptist church</dc:creator>
  <cp:lastModifiedBy>Ghyslaine Iles</cp:lastModifiedBy>
  <cp:revision>14</cp:revision>
  <dcterms:created xsi:type="dcterms:W3CDTF">2026-07-10T14:53:39Z</dcterms:created>
  <dcterms:modified xsi:type="dcterms:W3CDTF">2026-07-13T21:22:47Z</dcterms:modified>
</cp:coreProperties>
</file>