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8" r:id="rId4"/>
  </p:sldMasterIdLst>
  <p:notesMasterIdLst>
    <p:notesMasterId r:id="rId9"/>
  </p:notesMasterIdLst>
  <p:handoutMasterIdLst>
    <p:handoutMasterId r:id="rId10"/>
  </p:handoutMasterIdLst>
  <p:sldIdLst>
    <p:sldId id="410" r:id="rId5"/>
    <p:sldId id="398" r:id="rId6"/>
    <p:sldId id="412" r:id="rId7"/>
    <p:sldId id="41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3092"/>
    <a:srgbClr val="038632"/>
    <a:srgbClr val="F4F028"/>
    <a:srgbClr val="D20E13"/>
    <a:srgbClr val="038F37"/>
    <a:srgbClr val="1682DF"/>
    <a:srgbClr val="000000"/>
    <a:srgbClr val="FFFFFF"/>
    <a:srgbClr val="E2DF15"/>
    <a:srgbClr val="D521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8A107856-5554-42FB-B03E-39F5DBC370B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327" autoAdjust="0"/>
  </p:normalViewPr>
  <p:slideViewPr>
    <p:cSldViewPr snapToGrid="0">
      <p:cViewPr varScale="1">
        <p:scale>
          <a:sx n="113" d="100"/>
          <a:sy n="113" d="100"/>
        </p:scale>
        <p:origin x="432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 varScale="1">
        <p:scale>
          <a:sx n="58" d="100"/>
          <a:sy n="58" d="100"/>
        </p:scale>
        <p:origin x="3240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08F6756E-81DA-9FAC-70D8-556F658BDDA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BEDD12-BCD5-485B-BCBC-34BB01D7923C}" type="datetimeFigureOut">
              <a:rPr lang="en-US" smtClean="0"/>
              <a:t>6/29/2026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771D415-D05A-7067-CCD3-457153D96CD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C230DF-5933-439D-898F-38E9AC9BA68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="" xmlns:a16="http://schemas.microsoft.com/office/drawing/2014/main" id="{B97095E3-54D2-CFD2-4F49-7536FC8641D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8" name="Header Placeholder 7">
            <a:extLst>
              <a:ext uri="{FF2B5EF4-FFF2-40B4-BE49-F238E27FC236}">
                <a16:creationId xmlns="" xmlns:a16="http://schemas.microsoft.com/office/drawing/2014/main" id="{521EE01A-C0B5-5ECF-96DD-768F86AA15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2284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E7A52F-9D89-7442-A8E9-48D1527B5F6B}" type="datetimeFigureOut">
              <a:rPr lang="en-US" smtClean="0"/>
              <a:t>6/29/2026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C7E07-3C67-C64C-8DA0-0404F63039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528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453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9231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3252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159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C26C18C3-ED25-DD4B-BA72-24932D54DE3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" y="758752"/>
            <a:ext cx="6099248" cy="6099248"/>
            <a:chOff x="0" y="12289"/>
            <a:chExt cx="3550" cy="3551"/>
          </a:xfrm>
        </p:grpSpPr>
        <p:sp>
          <p:nvSpPr>
            <p:cNvPr id="10" name="Freeform 9">
              <a:extLst>
                <a:ext uri="{FF2B5EF4-FFF2-40B4-BE49-F238E27FC236}">
                  <a16:creationId xmlns=""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=""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=""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A69706A2-3726-FE4E-B923-E75D4859781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1327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Tab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CF555767-B3D8-BD57-1D42-7F6E1E66892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9" name="Freeform 13">
              <a:extLst>
                <a:ext uri="{FF2B5EF4-FFF2-40B4-BE49-F238E27FC236}">
                  <a16:creationId xmlns="" xmlns:a16="http://schemas.microsoft.com/office/drawing/2014/main" id="{BC972B6D-098C-52F6-E990-52623B368FB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="" xmlns:a16="http://schemas.microsoft.com/office/drawing/2014/main" id="{3F0D3EE3-9A8C-531D-1EEE-1AFAB9F3BCA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7" name="Freeform 15">
              <a:extLst>
                <a:ext uri="{FF2B5EF4-FFF2-40B4-BE49-F238E27FC236}">
                  <a16:creationId xmlns="" xmlns:a16="http://schemas.microsoft.com/office/drawing/2014/main" id="{A2BE192C-1768-890B-EC1B-5ED6E1F82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=""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61409" y="4661717"/>
            <a:ext cx="7936230" cy="138076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E66081BA-9135-73B1-DCE5-77FD12431F1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70935" y="631317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Content Placeholder 5">
            <a:extLst>
              <a:ext uri="{FF2B5EF4-FFF2-40B4-BE49-F238E27FC236}">
                <a16:creationId xmlns="" xmlns:a16="http://schemas.microsoft.com/office/drawing/2014/main" id="{8007FA9C-C4D5-89EC-C457-5F329A338E1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3885" y="584005"/>
            <a:ext cx="2825115" cy="3999060"/>
          </a:xfrm>
        </p:spPr>
        <p:txBody>
          <a:bodyPr lIns="0" tIns="27432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sz="2000"/>
            </a:lvl1pPr>
            <a:lvl2pPr marL="457200" indent="0">
              <a:spcBef>
                <a:spcPts val="1800"/>
              </a:spcBef>
              <a:buNone/>
              <a:defRPr sz="2000"/>
            </a:lvl2pPr>
            <a:lvl3pPr marL="914400" indent="0">
              <a:spcBef>
                <a:spcPts val="1800"/>
              </a:spcBef>
              <a:buNone/>
              <a:defRPr sz="2000"/>
            </a:lvl3pPr>
            <a:lvl4pPr marL="1371600" indent="0">
              <a:spcBef>
                <a:spcPts val="1800"/>
              </a:spcBef>
              <a:buNone/>
              <a:defRPr sz="2000"/>
            </a:lvl4pPr>
            <a:lvl5pPr marL="1828800" indent="0">
              <a:spcBef>
                <a:spcPts val="1800"/>
              </a:spcBef>
              <a:buNone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5BCAAA28-C292-C527-AD35-90836B8BB97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70934" y="584005"/>
            <a:ext cx="7926705" cy="3999060"/>
          </a:xfrm>
        </p:spPr>
        <p:txBody>
          <a:bodyPr lIns="0">
            <a:normAutofit/>
          </a:bodyPr>
          <a:lstStyle>
            <a:lvl1pPr marL="0" indent="0">
              <a:spcBef>
                <a:spcPts val="1800"/>
              </a:spcBef>
              <a:buNone/>
              <a:defRPr sz="2000"/>
            </a:lvl1pPr>
            <a:lvl2pPr>
              <a:spcBef>
                <a:spcPts val="600"/>
              </a:spcBef>
              <a:defRPr sz="2000"/>
            </a:lvl2pPr>
            <a:lvl3pPr>
              <a:spcBef>
                <a:spcPts val="1800"/>
              </a:spcBef>
              <a:defRPr sz="2000"/>
            </a:lvl3pPr>
            <a:lvl4pPr>
              <a:spcBef>
                <a:spcPts val="1800"/>
              </a:spcBef>
              <a:defRPr sz="2000"/>
            </a:lvl4pPr>
            <a:lvl5pPr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=""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443291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C97D5AF2-684A-4A8D-3D82-B57D7AC4467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12" name="Freeform 4">
              <a:extLst>
                <a:ext uri="{FF2B5EF4-FFF2-40B4-BE49-F238E27FC236}">
                  <a16:creationId xmlns="" xmlns:a16="http://schemas.microsoft.com/office/drawing/2014/main" id="{8CF5F650-F8F0-F4FE-44DA-1F14ADE42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Freeform 5">
              <a:extLst>
                <a:ext uri="{FF2B5EF4-FFF2-40B4-BE49-F238E27FC236}">
                  <a16:creationId xmlns="" xmlns:a16="http://schemas.microsoft.com/office/drawing/2014/main" id="{18870924-E47D-404F-59B5-BD1C58F7B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="" xmlns:a16="http://schemas.microsoft.com/office/drawing/2014/main" id="{80806A65-E4FC-2F52-65B3-CC181E620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=""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98408"/>
            <a:ext cx="10972800" cy="157431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E66081BA-9135-73B1-DCE5-77FD12431F1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5BCAAA28-C292-C527-AD35-90836B8BB97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5523" y="2676525"/>
            <a:ext cx="5746750" cy="3597470"/>
          </a:xfrm>
        </p:spPr>
        <p:txBody>
          <a:bodyPr lIns="0">
            <a:normAutofit/>
          </a:bodyPr>
          <a:lstStyle>
            <a:lvl1pPr marL="0" indent="0">
              <a:spcBef>
                <a:spcPts val="1800"/>
              </a:spcBef>
              <a:buNone/>
              <a:defRPr sz="2000"/>
            </a:lvl1pPr>
            <a:lvl2pPr>
              <a:spcBef>
                <a:spcPts val="600"/>
              </a:spcBef>
              <a:defRPr sz="2000"/>
            </a:lvl2pPr>
            <a:lvl3pPr>
              <a:spcBef>
                <a:spcPts val="1800"/>
              </a:spcBef>
              <a:defRPr sz="2000"/>
            </a:lvl3pPr>
            <a:lvl4pPr>
              <a:spcBef>
                <a:spcPts val="1800"/>
              </a:spcBef>
              <a:defRPr sz="2000"/>
            </a:lvl4pPr>
            <a:lvl5pPr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="" xmlns:a16="http://schemas.microsoft.com/office/drawing/2014/main" id="{8007FA9C-C4D5-89EC-C457-5F329A338E1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620000" y="2676525"/>
            <a:ext cx="3947160" cy="3597470"/>
          </a:xfrm>
        </p:spPr>
        <p:txBody>
          <a:bodyPr lIns="0">
            <a:normAutofit/>
          </a:bodyPr>
          <a:lstStyle>
            <a:lvl1pPr marL="342900" indent="-342900">
              <a:spcBef>
                <a:spcPts val="1800"/>
              </a:spcBef>
              <a:buFont typeface="Arial" panose="020B0604020202020204" pitchFamily="34" charset="0"/>
              <a:buChar char="•"/>
              <a:defRPr sz="2000"/>
            </a:lvl1pPr>
            <a:lvl2pPr>
              <a:spcBef>
                <a:spcPts val="1800"/>
              </a:spcBef>
              <a:defRPr sz="2000"/>
            </a:lvl2pPr>
            <a:lvl3pPr>
              <a:spcBef>
                <a:spcPts val="1800"/>
              </a:spcBef>
              <a:defRPr sz="2000"/>
            </a:lvl3pPr>
            <a:lvl4pPr>
              <a:spcBef>
                <a:spcPts val="1800"/>
              </a:spcBef>
              <a:defRPr sz="2000"/>
            </a:lvl4pPr>
            <a:lvl5pPr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=""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497447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=""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202400"/>
            <a:ext cx="10972800" cy="157032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9" name="Table Placeholder 2">
            <a:extLst>
              <a:ext uri="{FF2B5EF4-FFF2-40B4-BE49-F238E27FC236}">
                <a16:creationId xmlns="" xmlns:a16="http://schemas.microsoft.com/office/drawing/2014/main" id="{1506B022-475A-6647-98FF-D5C319A0C7C4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594360" y="2628629"/>
            <a:ext cx="10972800" cy="363674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=""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E66081BA-9135-73B1-DCE5-77FD12431F1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4109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4360" y="411479"/>
            <a:ext cx="5486400" cy="32918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C26C18C3-ED25-DD4B-BA72-24932D54DE3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flipH="1" flipV="1">
            <a:off x="6092752" y="0"/>
            <a:ext cx="6099248" cy="6099248"/>
            <a:chOff x="0" y="12289"/>
            <a:chExt cx="3550" cy="3551"/>
          </a:xfrm>
        </p:grpSpPr>
        <p:sp>
          <p:nvSpPr>
            <p:cNvPr id="10" name="Freeform 9">
              <a:extLst>
                <a:ext uri="{FF2B5EF4-FFF2-40B4-BE49-F238E27FC236}">
                  <a16:creationId xmlns=""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=""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=""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8" name="Text Placeholder 29">
            <a:extLst>
              <a:ext uri="{FF2B5EF4-FFF2-40B4-BE49-F238E27FC236}">
                <a16:creationId xmlns=""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4360" y="4549552"/>
            <a:ext cx="5486400" cy="164592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58B149C6-5AAC-B8E5-5411-EA38821F675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9273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806C6F65-35CD-D64B-992A-0C1C1E00384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7" name="AutoShape 24">
              <a:extLst>
                <a:ext uri="{FF2B5EF4-FFF2-40B4-BE49-F238E27FC236}">
                  <a16:creationId xmlns="" xmlns:a16="http://schemas.microsoft.com/office/drawing/2014/main" id="{CFD467E2-FF13-7E4F-BEF9-EA1A17665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7">
              <a:extLst>
                <a:ext uri="{FF2B5EF4-FFF2-40B4-BE49-F238E27FC236}">
                  <a16:creationId xmlns="" xmlns:a16="http://schemas.microsoft.com/office/drawing/2014/main" id="{CA85A327-3157-B442-993A-6900F7124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9" name="Freeform 8">
              <a:extLst>
                <a:ext uri="{FF2B5EF4-FFF2-40B4-BE49-F238E27FC236}">
                  <a16:creationId xmlns="" xmlns:a16="http://schemas.microsoft.com/office/drawing/2014/main" id="{9A459CB4-74AF-0544-AB1E-7CC6D10F8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0" name="Freeform 9">
              <a:extLst>
                <a:ext uri="{FF2B5EF4-FFF2-40B4-BE49-F238E27FC236}">
                  <a16:creationId xmlns="" xmlns:a16="http://schemas.microsoft.com/office/drawing/2014/main" id="{95A20BFD-9142-D64A-A78A-61B75FCA0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="" xmlns:a16="http://schemas.microsoft.com/office/drawing/2014/main" id="{B80736DF-C890-DB47-AEAA-D3D92505E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2" name="Title 1">
            <a:extLst>
              <a:ext uri="{FF2B5EF4-FFF2-40B4-BE49-F238E27FC236}">
                <a16:creationId xmlns="" xmlns:a16="http://schemas.microsoft.com/office/drawing/2014/main" id="{39F93F26-ED5C-E74E-BFBD-E3054DC1B9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89572"/>
            <a:ext cx="6787747" cy="159350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 spc="50" baseline="0"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="" xmlns:a16="http://schemas.microsoft.com/office/drawing/2014/main" id="{186153BD-9D2B-47EB-3553-1D3F6663B2A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4359" y="2281918"/>
            <a:ext cx="6787747" cy="3708517"/>
          </a:xfrm>
        </p:spPr>
        <p:txBody>
          <a:bodyPr lIns="0" tIns="228600" rIns="0" bIns="0">
            <a:normAutofit/>
          </a:bodyPr>
          <a:lstStyle>
            <a:lvl1pPr marL="283464" indent="-283464">
              <a:lnSpc>
                <a:spcPct val="80000"/>
              </a:lnSpc>
              <a:spcBef>
                <a:spcPts val="2200"/>
              </a:spcBef>
              <a:buFont typeface="Arial" panose="020B0604020202020204" pitchFamily="34" charset="0"/>
              <a:buChar char="•"/>
              <a:defRPr lang="en-US" sz="2400" b="1" i="0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indent="-283464">
              <a:spcBef>
                <a:spcPts val="600"/>
              </a:spcBef>
              <a:defRPr sz="2000"/>
            </a:lvl2pPr>
            <a:lvl3pPr indent="-283464">
              <a:spcBef>
                <a:spcPts val="1800"/>
              </a:spcBef>
              <a:defRPr sz="2000"/>
            </a:lvl3pPr>
            <a:lvl4pPr indent="-283464">
              <a:spcBef>
                <a:spcPts val="1800"/>
              </a:spcBef>
              <a:defRPr sz="2000"/>
            </a:lvl4pPr>
            <a:lvl5pPr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3" name="Slide Number Placeholder 42">
            <a:extLst>
              <a:ext uri="{FF2B5EF4-FFF2-40B4-BE49-F238E27FC236}">
                <a16:creationId xmlns="" xmlns:a16="http://schemas.microsoft.com/office/drawing/2014/main" id="{D80CCC8F-9CF1-9621-04EB-DFA68FEE42D2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42" name="Date Placeholder 41">
            <a:extLst>
              <a:ext uri="{FF2B5EF4-FFF2-40B4-BE49-F238E27FC236}">
                <a16:creationId xmlns="" xmlns:a16="http://schemas.microsoft.com/office/drawing/2014/main" id="{29CE2856-DB8F-5603-C085-74C70560FAC8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979826C1-7A52-DA25-F422-EE62DED7D1B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0552" cy="0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8089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B79D0555-EBDC-B53A-212D-A5921795FEC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80543"/>
          </a:xfrm>
          <a:custGeom>
            <a:avLst/>
            <a:gdLst>
              <a:gd name="connsiteX0" fmla="*/ 6309360 w 12192000"/>
              <a:gd name="connsiteY0" fmla="*/ 3951843 h 6880543"/>
              <a:gd name="connsiteX1" fmla="*/ 6309360 w 12192000"/>
              <a:gd name="connsiteY1" fmla="*/ 4052427 h 6880543"/>
              <a:gd name="connsiteX2" fmla="*/ 8442960 w 12192000"/>
              <a:gd name="connsiteY2" fmla="*/ 4052427 h 6880543"/>
              <a:gd name="connsiteX3" fmla="*/ 8442960 w 12192000"/>
              <a:gd name="connsiteY3" fmla="*/ 3951843 h 6880543"/>
              <a:gd name="connsiteX4" fmla="*/ 0 w 12192000"/>
              <a:gd name="connsiteY4" fmla="*/ 0 h 6880543"/>
              <a:gd name="connsiteX5" fmla="*/ 12192000 w 12192000"/>
              <a:gd name="connsiteY5" fmla="*/ 0 h 6880543"/>
              <a:gd name="connsiteX6" fmla="*/ 12192000 w 12192000"/>
              <a:gd name="connsiteY6" fmla="*/ 6880543 h 6880543"/>
              <a:gd name="connsiteX7" fmla="*/ 0 w 12192000"/>
              <a:gd name="connsiteY7" fmla="*/ 6880543 h 6880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80543">
                <a:moveTo>
                  <a:pt x="6309360" y="3951843"/>
                </a:moveTo>
                <a:lnTo>
                  <a:pt x="6309360" y="4052427"/>
                </a:lnTo>
                <a:lnTo>
                  <a:pt x="8442960" y="4052427"/>
                </a:lnTo>
                <a:lnTo>
                  <a:pt x="8442960" y="3951843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80543"/>
                </a:lnTo>
                <a:lnTo>
                  <a:pt x="0" y="6880543"/>
                </a:lnTo>
                <a:close/>
              </a:path>
            </a:pathLst>
          </a:custGeom>
        </p:spPr>
        <p:txBody>
          <a:bodyPr wrap="square" tIns="182880"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itle 1">
            <a:extLst>
              <a:ext uri="{FF2B5EF4-FFF2-40B4-BE49-F238E27FC236}">
                <a16:creationId xmlns="" xmlns:a16="http://schemas.microsoft.com/office/drawing/2014/main" id="{8D492973-78E3-D34E-835E-CF2D451701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9359" y="444933"/>
            <a:ext cx="5477479" cy="329184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60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96BA398-1ED2-1FCA-63B9-8915A8C7A52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09360" y="3951843"/>
            <a:ext cx="2133600" cy="10058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1695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104">
          <p15:clr>
            <a:srgbClr val="FBAE40"/>
          </p15:clr>
        </p15:guide>
        <p15:guide id="3" pos="4344" userDrawn="1">
          <p15:clr>
            <a:srgbClr val="FBAE40"/>
          </p15:clr>
        </p15:guide>
        <p15:guide id="4" pos="4560" userDrawn="1">
          <p15:clr>
            <a:srgbClr val="FBAE40"/>
          </p15:clr>
        </p15:guide>
        <p15:guide id="8" orient="horz" pos="184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99835" y="430529"/>
            <a:ext cx="5486400" cy="32918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="" xmlns:a16="http://schemas.microsoft.com/office/drawing/2014/main" id="{A9973BC6-F6E5-0B3B-C8AB-0AC4020D4E8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-11113"/>
            <a:ext cx="5791200" cy="6880226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ext Placeholder 29">
            <a:extLst>
              <a:ext uri="{FF2B5EF4-FFF2-40B4-BE49-F238E27FC236}">
                <a16:creationId xmlns=""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99835" y="4568602"/>
            <a:ext cx="5486400" cy="164592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29169ED6-4B82-6844-119F-AC15CDF2D3E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7914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C57F1500-1A16-D1EF-4F0C-030852B291F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2D07A0BE-3890-193E-9439-F294E61A71B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11" name="Freeform 19">
              <a:extLst>
                <a:ext uri="{FF2B5EF4-FFF2-40B4-BE49-F238E27FC236}">
                  <a16:creationId xmlns="" xmlns:a16="http://schemas.microsoft.com/office/drawing/2014/main" id="{C05217ED-C258-E6CE-BA7F-28A6EA41BCD3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Freeform 20">
              <a:extLst>
                <a:ext uri="{FF2B5EF4-FFF2-40B4-BE49-F238E27FC236}">
                  <a16:creationId xmlns="" xmlns:a16="http://schemas.microsoft.com/office/drawing/2014/main" id="{F3E11A1F-14DD-BA35-D7D7-4D4ADEAA348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Freeform 21">
              <a:extLst>
                <a:ext uri="{FF2B5EF4-FFF2-40B4-BE49-F238E27FC236}">
                  <a16:creationId xmlns="" xmlns:a16="http://schemas.microsoft.com/office/drawing/2014/main" id="{F14541B0-973F-7E21-1019-D2FB83C8C0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32" name="Title 1">
            <a:extLst>
              <a:ext uri="{FF2B5EF4-FFF2-40B4-BE49-F238E27FC236}">
                <a16:creationId xmlns=""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02875"/>
            <a:ext cx="10873740" cy="168020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="" xmlns:a16="http://schemas.microsoft.com/office/drawing/2014/main" id="{F6FE0DC0-B0D7-F4D6-8038-177AD7A8C21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57600" y="2282008"/>
            <a:ext cx="7810500" cy="3699328"/>
          </a:xfrm>
        </p:spPr>
        <p:txBody>
          <a:bodyPr lIns="0" tIns="228600" rIns="0" bIns="0">
            <a:normAutofit/>
          </a:bodyPr>
          <a:lstStyle>
            <a:lvl1pPr marL="283464" indent="-283464">
              <a:spcBef>
                <a:spcPts val="1800"/>
              </a:spcBef>
              <a:buFont typeface="Arial" panose="020B0604020202020204" pitchFamily="34" charset="0"/>
              <a:buChar char="•"/>
              <a:defRPr sz="2000"/>
            </a:lvl1pPr>
            <a:lvl2pPr indent="-283464">
              <a:spcBef>
                <a:spcPts val="1800"/>
              </a:spcBef>
              <a:defRPr sz="2000"/>
            </a:lvl2pPr>
            <a:lvl3pPr indent="-283464">
              <a:spcBef>
                <a:spcPts val="1800"/>
              </a:spcBef>
              <a:defRPr sz="2000"/>
            </a:lvl3pPr>
            <a:lvl4pPr indent="-283464">
              <a:spcBef>
                <a:spcPts val="1800"/>
              </a:spcBef>
              <a:defRPr sz="2000"/>
            </a:lvl4pPr>
            <a:lvl5pPr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="" xmlns:a16="http://schemas.microsoft.com/office/drawing/2014/main" id="{7ED58739-4346-5104-B1AC-89ED035912A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9272B8D-F380-9F1A-C8E6-BDD2352B1763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029641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C26C18C3-ED25-DD4B-BA72-24932D54DE3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" y="758752"/>
            <a:ext cx="6099248" cy="6099248"/>
            <a:chOff x="0" y="12289"/>
            <a:chExt cx="3550" cy="3551"/>
          </a:xfrm>
        </p:grpSpPr>
        <p:sp>
          <p:nvSpPr>
            <p:cNvPr id="10" name="Freeform 9">
              <a:extLst>
                <a:ext uri="{FF2B5EF4-FFF2-40B4-BE49-F238E27FC236}">
                  <a16:creationId xmlns=""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=""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=""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A69706A2-3726-FE4E-B923-E75D4859781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 Placeholder 29">
            <a:extLst>
              <a:ext uri="{FF2B5EF4-FFF2-40B4-BE49-F238E27FC236}">
                <a16:creationId xmlns=""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09905" y="4549552"/>
            <a:ext cx="5486400" cy="164592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027108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C97D5AF2-684A-4A8D-3D82-B57D7AC4467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12" name="Freeform 4">
              <a:extLst>
                <a:ext uri="{FF2B5EF4-FFF2-40B4-BE49-F238E27FC236}">
                  <a16:creationId xmlns="" xmlns:a16="http://schemas.microsoft.com/office/drawing/2014/main" id="{8CF5F650-F8F0-F4FE-44DA-1F14ADE42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Freeform 5">
              <a:extLst>
                <a:ext uri="{FF2B5EF4-FFF2-40B4-BE49-F238E27FC236}">
                  <a16:creationId xmlns="" xmlns:a16="http://schemas.microsoft.com/office/drawing/2014/main" id="{18870924-E47D-404F-59B5-BD1C58F7B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="" xmlns:a16="http://schemas.microsoft.com/office/drawing/2014/main" id="{80806A65-E4FC-2F52-65B3-CC181E620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=""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278129"/>
            <a:ext cx="9778365" cy="1494596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="" xmlns:a16="http://schemas.microsoft.com/office/drawing/2014/main" id="{F14DA3C5-63E4-BAFB-1D68-47F71EEEE53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94360" y="2676525"/>
            <a:ext cx="4490827" cy="3597470"/>
          </a:xfrm>
        </p:spPr>
        <p:txBody>
          <a:bodyPr lIns="0" tIns="45720" rIns="0" bIns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sz="2000"/>
            </a:lvl1pPr>
            <a:lvl2pPr marL="283464" indent="-283464">
              <a:spcBef>
                <a:spcPts val="1800"/>
              </a:spcBef>
              <a:defRPr sz="2000"/>
            </a:lvl2pPr>
            <a:lvl3pPr marL="594360" indent="-283464">
              <a:spcBef>
                <a:spcPts val="1800"/>
              </a:spcBef>
              <a:defRPr sz="2000"/>
            </a:lvl3pPr>
            <a:lvl4pPr marL="822960" indent="-283464">
              <a:spcBef>
                <a:spcPts val="1800"/>
              </a:spcBef>
              <a:defRPr sz="2000"/>
            </a:lvl4pPr>
            <a:lvl5pPr marL="1005840"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="" xmlns:a16="http://schemas.microsoft.com/office/drawing/2014/main" id="{BD11386D-847E-8CF5-E56A-42E80A65A08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881898" y="2676525"/>
            <a:ext cx="4490827" cy="3597470"/>
          </a:xfrm>
        </p:spPr>
        <p:txBody>
          <a:bodyPr lIns="0" tIns="45720" rIns="0" bIns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sz="2000"/>
            </a:lvl1pPr>
            <a:lvl2pPr marL="283464" indent="-283464">
              <a:spcBef>
                <a:spcPts val="1800"/>
              </a:spcBef>
              <a:defRPr sz="2000"/>
            </a:lvl2pPr>
            <a:lvl3pPr marL="548640" indent="-283464">
              <a:spcBef>
                <a:spcPts val="1800"/>
              </a:spcBef>
              <a:defRPr sz="2000"/>
            </a:lvl3pPr>
            <a:lvl4pPr marL="822960" indent="-283464">
              <a:spcBef>
                <a:spcPts val="1800"/>
              </a:spcBef>
              <a:defRPr sz="2000"/>
            </a:lvl4pPr>
            <a:lvl5pPr marL="1005840"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=""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E66081BA-9135-73B1-DCE5-77FD12431F1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10569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42E558A9-6DD6-E21D-3A8F-6707E1DD19F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12" name="AutoShape 24">
              <a:extLst>
                <a:ext uri="{FF2B5EF4-FFF2-40B4-BE49-F238E27FC236}">
                  <a16:creationId xmlns="" xmlns:a16="http://schemas.microsoft.com/office/drawing/2014/main" id="{3FC994E4-318C-1E66-B4E4-8F8FD08E09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Freeform 7">
              <a:extLst>
                <a:ext uri="{FF2B5EF4-FFF2-40B4-BE49-F238E27FC236}">
                  <a16:creationId xmlns="" xmlns:a16="http://schemas.microsoft.com/office/drawing/2014/main" id="{17C00E6B-F625-6D6C-8364-9DD9F3C362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4" name="Freeform 8">
              <a:extLst>
                <a:ext uri="{FF2B5EF4-FFF2-40B4-BE49-F238E27FC236}">
                  <a16:creationId xmlns="" xmlns:a16="http://schemas.microsoft.com/office/drawing/2014/main" id="{C6197B87-4F65-7981-9463-84830CD3687F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8" name="Freeform 9">
              <a:extLst>
                <a:ext uri="{FF2B5EF4-FFF2-40B4-BE49-F238E27FC236}">
                  <a16:creationId xmlns="" xmlns:a16="http://schemas.microsoft.com/office/drawing/2014/main" id="{86AA517C-7217-D864-B7E7-40984A2880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9" name="Freeform 10">
              <a:extLst>
                <a:ext uri="{FF2B5EF4-FFF2-40B4-BE49-F238E27FC236}">
                  <a16:creationId xmlns="" xmlns:a16="http://schemas.microsoft.com/office/drawing/2014/main" id="{524013C6-491C-CAA2-5BD6-7C73596711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=""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18885" y="3499667"/>
            <a:ext cx="4939666" cy="254281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E66081BA-9135-73B1-DCE5-77FD12431F1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47460" y="631317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Content Placeholder 5">
            <a:extLst>
              <a:ext uri="{FF2B5EF4-FFF2-40B4-BE49-F238E27FC236}">
                <a16:creationId xmlns="" xmlns:a16="http://schemas.microsoft.com/office/drawing/2014/main" id="{8007FA9C-C4D5-89EC-C457-5F329A338E1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3885" y="457201"/>
            <a:ext cx="5198269" cy="2305050"/>
          </a:xfrm>
        </p:spPr>
        <p:txBody>
          <a:bodyPr lIns="0" tIns="274320">
            <a:normAutofit/>
          </a:bodyPr>
          <a:lstStyle>
            <a:lvl1pPr marL="457200" indent="-457200">
              <a:spcBef>
                <a:spcPts val="1800"/>
              </a:spcBef>
              <a:buFont typeface="+mj-lt"/>
              <a:buAutoNum type="arabicPeriod"/>
              <a:defRPr sz="2000"/>
            </a:lvl1pPr>
            <a:lvl2pPr marL="914400" indent="-457200">
              <a:spcBef>
                <a:spcPts val="1800"/>
              </a:spcBef>
              <a:buFont typeface="+mj-lt"/>
              <a:buAutoNum type="alphaLcPeriod"/>
              <a:defRPr sz="2000"/>
            </a:lvl2pPr>
            <a:lvl3pPr marL="1371600" indent="-457200">
              <a:spcBef>
                <a:spcPts val="1800"/>
              </a:spcBef>
              <a:buFont typeface="+mj-lt"/>
              <a:buAutoNum type="arabicParenR"/>
              <a:defRPr sz="2000"/>
            </a:lvl3pPr>
            <a:lvl4pPr marL="1371600" indent="0">
              <a:spcBef>
                <a:spcPts val="1800"/>
              </a:spcBef>
              <a:buFont typeface="+mj-lt"/>
              <a:buNone/>
              <a:defRPr sz="2000"/>
            </a:lvl4pPr>
            <a:lvl5pPr marL="2286000" indent="-457200">
              <a:spcBef>
                <a:spcPts val="1800"/>
              </a:spcBef>
              <a:buFont typeface="+mj-lt"/>
              <a:buAutoNum type="arabicPeriod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endParaRPr lang="en-US" dirty="0"/>
          </a:p>
        </p:txBody>
      </p:sp>
      <p:sp>
        <p:nvSpPr>
          <p:cNvPr id="2" name="Content Placeholder 5">
            <a:extLst>
              <a:ext uri="{FF2B5EF4-FFF2-40B4-BE49-F238E27FC236}">
                <a16:creationId xmlns="" xmlns:a16="http://schemas.microsoft.com/office/drawing/2014/main" id="{3AC171DA-232D-44C1-6B93-40BACB298F4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94360" y="2810595"/>
            <a:ext cx="5198269" cy="3319513"/>
          </a:xfrm>
        </p:spPr>
        <p:txBody>
          <a:bodyPr lIns="0" tIns="45720" rIns="0" bIns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sz="2000"/>
            </a:lvl1pPr>
            <a:lvl2pPr marL="283464" indent="-283464">
              <a:spcBef>
                <a:spcPts val="1800"/>
              </a:spcBef>
              <a:defRPr sz="2000"/>
            </a:lvl2pPr>
            <a:lvl3pPr marL="548640" indent="-283464">
              <a:spcBef>
                <a:spcPts val="1800"/>
              </a:spcBef>
              <a:defRPr sz="2000"/>
            </a:lvl3pPr>
            <a:lvl4pPr marL="822960" indent="-283464">
              <a:spcBef>
                <a:spcPts val="1800"/>
              </a:spcBef>
              <a:defRPr sz="2000"/>
            </a:lvl4pPr>
            <a:lvl5pPr marL="1005840"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=""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546068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Pictu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=""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310" y="278129"/>
            <a:ext cx="5063490" cy="2354026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="" xmlns:a16="http://schemas.microsoft.com/office/drawing/2014/main" id="{1EF4505D-6803-3813-7738-04996342781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94360" y="3279579"/>
            <a:ext cx="5044440" cy="2994415"/>
          </a:xfrm>
        </p:spPr>
        <p:txBody>
          <a:bodyPr lIns="0" tIns="228600" rIns="0" bIns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sz="2000"/>
            </a:lvl1pPr>
            <a:lvl2pPr indent="-283464">
              <a:spcBef>
                <a:spcPts val="1800"/>
              </a:spcBef>
              <a:defRPr sz="2000"/>
            </a:lvl2pPr>
            <a:lvl3pPr indent="-283464">
              <a:spcBef>
                <a:spcPts val="1800"/>
              </a:spcBef>
              <a:defRPr sz="2000"/>
            </a:lvl3pPr>
            <a:lvl4pPr indent="-283464">
              <a:spcBef>
                <a:spcPts val="1800"/>
              </a:spcBef>
              <a:defRPr sz="2000"/>
            </a:lvl4pPr>
            <a:lvl5pPr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E66081BA-9135-73B1-DCE5-77FD12431F1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997459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Picture Placeholder 11">
            <a:extLst>
              <a:ext uri="{FF2B5EF4-FFF2-40B4-BE49-F238E27FC236}">
                <a16:creationId xmlns="" xmlns:a16="http://schemas.microsoft.com/office/drawing/2014/main" id="{4658637A-5D36-6127-19BC-C203E23FA49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118225" cy="68580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=""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293197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EED84C6-50E6-6C43-8031-AFF6268E0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4360" y="1825625"/>
            <a:ext cx="103822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Placeholder 11">
            <a:extLst>
              <a:ext uri="{FF2B5EF4-FFF2-40B4-BE49-F238E27FC236}">
                <a16:creationId xmlns="" xmlns:a16="http://schemas.microsoft.com/office/drawing/2014/main" id="{D41FC0AE-253D-D242-9C88-017078F8A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365125"/>
            <a:ext cx="104013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" name="Date Placeholder 3">
            <a:extLst>
              <a:ext uri="{FF2B5EF4-FFF2-40B4-BE49-F238E27FC236}">
                <a16:creationId xmlns="" xmlns:a16="http://schemas.microsoft.com/office/drawing/2014/main" id="{EF47083A-6D76-4B4D-87CA-E08E212F78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>
              <a:latin typeface="+mn-lt"/>
            </a:endParaRPr>
          </a:p>
        </p:txBody>
      </p:sp>
      <p:sp>
        <p:nvSpPr>
          <p:cNvPr id="32" name="Slide Number Placeholder 5">
            <a:extLst>
              <a:ext uri="{FF2B5EF4-FFF2-40B4-BE49-F238E27FC236}">
                <a16:creationId xmlns="" xmlns:a16="http://schemas.microsoft.com/office/drawing/2014/main" id="{C8ADA0DF-3751-9A48-8A21-59F01C782D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4360" y="6332220"/>
            <a:ext cx="52324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1" i="0">
                <a:solidFill>
                  <a:schemeClr val="bg1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8922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1" r:id="rId1"/>
    <p:sldLayoutId id="2147483698" r:id="rId2"/>
    <p:sldLayoutId id="2147483710" r:id="rId3"/>
    <p:sldLayoutId id="2147483700" r:id="rId4"/>
    <p:sldLayoutId id="2147483701" r:id="rId5"/>
    <p:sldLayoutId id="2147483659" r:id="rId6"/>
    <p:sldLayoutId id="2147483709" r:id="rId7"/>
    <p:sldLayoutId id="2147483708" r:id="rId8"/>
    <p:sldLayoutId id="2147483707" r:id="rId9"/>
    <p:sldLayoutId id="2147483706" r:id="rId10"/>
    <p:sldLayoutId id="2147483705" r:id="rId11"/>
    <p:sldLayoutId id="2147483704" r:id="rId12"/>
    <p:sldLayoutId id="2147483703" r:id="rId13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b="1" i="0" kern="1200" spc="100" baseline="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83464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600" userDrawn="1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  <p15:guide id="17" pos="39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t of 20 Caribbean Country Flags 12x18in Stick Flags of The Caribbean |  eBay">
            <a:extLst>
              <a:ext uri="{FF2B5EF4-FFF2-40B4-BE49-F238E27FC236}">
                <a16:creationId xmlns="" xmlns:a16="http://schemas.microsoft.com/office/drawing/2014/main" id="{B65F5965-A278-EC1E-9E60-CE04F9A0BC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6"/>
          <a:stretch/>
        </p:blipFill>
        <p:spPr bwMode="auto">
          <a:xfrm>
            <a:off x="0" y="0"/>
            <a:ext cx="623833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E6A9D347-393B-4F9E-864B-0EDFC90B6F19}"/>
              </a:ext>
            </a:extLst>
          </p:cNvPr>
          <p:cNvSpPr/>
          <p:nvPr/>
        </p:nvSpPr>
        <p:spPr>
          <a:xfrm>
            <a:off x="6305909" y="3838755"/>
            <a:ext cx="4356340" cy="60384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Flag of the United States - Wikipedia">
            <a:extLst>
              <a:ext uri="{FF2B5EF4-FFF2-40B4-BE49-F238E27FC236}">
                <a16:creationId xmlns="" xmlns:a16="http://schemas.microsoft.com/office/drawing/2014/main" id="{1DDDC1BD-AEF7-005F-640C-8B6B850DFB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863"/>
          <a:stretch/>
        </p:blipFill>
        <p:spPr bwMode="auto">
          <a:xfrm>
            <a:off x="5725079" y="8485"/>
            <a:ext cx="6096000" cy="6849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="" xmlns:a16="http://schemas.microsoft.com/office/drawing/2014/main" id="{654AE8B1-BE51-5357-5259-39C0F322E6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876" y="544297"/>
            <a:ext cx="3007294" cy="310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="" xmlns:a16="http://schemas.microsoft.com/office/drawing/2014/main" id="{E939D2A5-C856-DCC3-C2E2-FE56287374DA}"/>
              </a:ext>
            </a:extLst>
          </p:cNvPr>
          <p:cNvSpPr txBox="1">
            <a:spLocks/>
          </p:cNvSpPr>
          <p:nvPr/>
        </p:nvSpPr>
        <p:spPr>
          <a:xfrm>
            <a:off x="6686910" y="4222628"/>
            <a:ext cx="4501551" cy="143198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6000" b="1" i="0" kern="1200" spc="1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3800" dirty="0">
                <a:solidFill>
                  <a:srgbClr val="038F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13800" dirty="0">
                <a:solidFill>
                  <a:srgbClr val="D521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en-US" sz="13800" dirty="0">
                <a:solidFill>
                  <a:srgbClr val="E2DF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13800" dirty="0">
                <a:solidFill>
                  <a:srgbClr val="1682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="" xmlns:a16="http://schemas.microsoft.com/office/drawing/2014/main" id="{47AA0966-B024-514D-D8B5-360368217220}"/>
              </a:ext>
            </a:extLst>
          </p:cNvPr>
          <p:cNvSpPr txBox="1">
            <a:spLocks/>
          </p:cNvSpPr>
          <p:nvPr/>
        </p:nvSpPr>
        <p:spPr>
          <a:xfrm>
            <a:off x="6238336" y="5709853"/>
            <a:ext cx="5486400" cy="885680"/>
          </a:xfrm>
          <a:prstGeom prst="rect">
            <a:avLst/>
          </a:prstGeom>
        </p:spPr>
        <p:txBody>
          <a:bodyPr/>
          <a:lstStyle>
            <a:lvl1pPr marL="228600" indent="-283464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8346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8346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8346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50000"/>
              </a:lnSpc>
              <a:buNone/>
            </a:pP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Berean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Baptist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Church</a:t>
            </a:r>
          </a:p>
          <a:p>
            <a:pPr marL="0" indent="0" algn="ctr">
              <a:lnSpc>
                <a:spcPct val="50000"/>
              </a:lnSpc>
              <a:buNone/>
            </a:pPr>
            <a:r>
              <a:rPr lang="en-US" sz="1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Eglise</a:t>
            </a:r>
            <a:r>
              <a:rPr lang="en-US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Baptiste </a:t>
            </a:r>
            <a:r>
              <a:rPr lang="en-US" sz="1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Bérée</a:t>
            </a:r>
            <a:endParaRPr lang="en-US" sz="16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50000"/>
              </a:lnSpc>
              <a:buNone/>
            </a:pP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1016 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 37</a:t>
            </a:r>
            <a:r>
              <a:rPr lang="en-US" sz="1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Street Oakland Park FL 33334  </a:t>
            </a:r>
          </a:p>
        </p:txBody>
      </p:sp>
    </p:spTree>
    <p:extLst>
      <p:ext uri="{BB962C8B-B14F-4D97-AF65-F5344CB8AC3E}">
        <p14:creationId xmlns:p14="http://schemas.microsoft.com/office/powerpoint/2010/main" val="339030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810C1B7-6E4E-3DEE-50C0-1CA3B14303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4359" y="411479"/>
            <a:ext cx="6280573" cy="3291840"/>
          </a:xfrm>
        </p:spPr>
        <p:txBody>
          <a:bodyPr/>
          <a:lstStyle/>
          <a:p>
            <a:r>
              <a:rPr lang="en-US" sz="8800" dirty="0">
                <a:solidFill>
                  <a:srgbClr val="D20E13"/>
                </a:solidFill>
              </a:rPr>
              <a:t>Thank</a:t>
            </a:r>
            <a:r>
              <a:rPr lang="en-US" sz="8800" dirty="0"/>
              <a:t> </a:t>
            </a:r>
            <a:r>
              <a:rPr lang="en-US" sz="8800" dirty="0" smtClean="0">
                <a:solidFill>
                  <a:srgbClr val="2E3092"/>
                </a:solidFill>
              </a:rPr>
              <a:t>You</a:t>
            </a:r>
            <a:r>
              <a:rPr lang="en-US" sz="8800" dirty="0" smtClean="0">
                <a:solidFill>
                  <a:srgbClr val="038632"/>
                </a:solidFill>
              </a:rPr>
              <a:t>!</a:t>
            </a:r>
            <a:endParaRPr lang="en-US" sz="8800" dirty="0">
              <a:solidFill>
                <a:srgbClr val="038632"/>
              </a:solidFill>
            </a:endParaRPr>
          </a:p>
        </p:txBody>
      </p:sp>
      <p:pic>
        <p:nvPicPr>
          <p:cNvPr id="4" name="Picture 2" descr="Set of 20 Caribbean Country Flags 12x18in Stick Flags of The Caribbean |  eBay">
            <a:extLst>
              <a:ext uri="{FF2B5EF4-FFF2-40B4-BE49-F238E27FC236}">
                <a16:creationId xmlns="" xmlns:a16="http://schemas.microsoft.com/office/drawing/2014/main" id="{673C2007-C62F-6753-B5E9-AED57B0C4C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2" t="11350" r="11481" b="12467"/>
          <a:stretch/>
        </p:blipFill>
        <p:spPr bwMode="auto">
          <a:xfrm>
            <a:off x="7904503" y="0"/>
            <a:ext cx="4287497" cy="4091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="" xmlns:a16="http://schemas.microsoft.com/office/drawing/2014/main" id="{E12BFB18-7227-2177-8E73-A21C75D7383B}"/>
              </a:ext>
            </a:extLst>
          </p:cNvPr>
          <p:cNvSpPr/>
          <p:nvPr/>
        </p:nvSpPr>
        <p:spPr>
          <a:xfrm>
            <a:off x="8991687" y="654388"/>
            <a:ext cx="2438400" cy="2318328"/>
          </a:xfrm>
          <a:prstGeom prst="ellipse">
            <a:avLst/>
          </a:prstGeom>
          <a:solidFill>
            <a:srgbClr val="FFFFFF">
              <a:alpha val="72941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4">
            <a:extLst>
              <a:ext uri="{FF2B5EF4-FFF2-40B4-BE49-F238E27FC236}">
                <a16:creationId xmlns="" xmlns:a16="http://schemas.microsoft.com/office/drawing/2014/main" id="{F058A9E2-F0DE-B335-2634-066503D436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5864" y="740648"/>
            <a:ext cx="2079053" cy="2149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B56DDE1B-781F-0D4D-1479-4C7957A05B63}"/>
              </a:ext>
            </a:extLst>
          </p:cNvPr>
          <p:cNvSpPr/>
          <p:nvPr/>
        </p:nvSpPr>
        <p:spPr>
          <a:xfrm>
            <a:off x="594359" y="3887349"/>
            <a:ext cx="6892506" cy="120770"/>
          </a:xfrm>
          <a:prstGeom prst="rect">
            <a:avLst/>
          </a:prstGeom>
          <a:solidFill>
            <a:srgbClr val="2E309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13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0759DC4-8B30-98A0-5BAB-C78BA4A4A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8084" y="332121"/>
            <a:ext cx="7539487" cy="1574317"/>
          </a:xfrm>
        </p:spPr>
        <p:txBody>
          <a:bodyPr/>
          <a:lstStyle/>
          <a:p>
            <a:r>
              <a:rPr lang="en-US" sz="6600" b="1" dirty="0" smtClean="0">
                <a:solidFill>
                  <a:srgbClr val="2E3092"/>
                </a:solidFill>
              </a:rPr>
              <a:t>WIBFC 2026</a:t>
            </a:r>
            <a:endParaRPr lang="en-US" sz="6600" dirty="0">
              <a:solidFill>
                <a:srgbClr val="2E309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B56DDE1B-781F-0D4D-1479-4C7957A05B63}"/>
              </a:ext>
            </a:extLst>
          </p:cNvPr>
          <p:cNvSpPr/>
          <p:nvPr/>
        </p:nvSpPr>
        <p:spPr>
          <a:xfrm>
            <a:off x="595223" y="2087592"/>
            <a:ext cx="6892506" cy="120770"/>
          </a:xfrm>
          <a:prstGeom prst="rect">
            <a:avLst/>
          </a:prstGeom>
          <a:solidFill>
            <a:srgbClr val="2E309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Set of 20 Caribbean Country Flags 12x18in Stick Flags of The Caribbean |  eBay">
            <a:extLst>
              <a:ext uri="{FF2B5EF4-FFF2-40B4-BE49-F238E27FC236}">
                <a16:creationId xmlns="" xmlns:a16="http://schemas.microsoft.com/office/drawing/2014/main" id="{673C2007-C62F-6753-B5E9-AED57B0C4C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2" t="11350" r="11481" b="12467"/>
          <a:stretch/>
        </p:blipFill>
        <p:spPr bwMode="auto">
          <a:xfrm>
            <a:off x="9688147" y="1"/>
            <a:ext cx="2503853" cy="2389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>
            <a:extLst>
              <a:ext uri="{FF2B5EF4-FFF2-40B4-BE49-F238E27FC236}">
                <a16:creationId xmlns="" xmlns:a16="http://schemas.microsoft.com/office/drawing/2014/main" id="{E12BFB18-7227-2177-8E73-A21C75D7383B}"/>
              </a:ext>
            </a:extLst>
          </p:cNvPr>
          <p:cNvSpPr/>
          <p:nvPr/>
        </p:nvSpPr>
        <p:spPr>
          <a:xfrm>
            <a:off x="10091301" y="524932"/>
            <a:ext cx="1440298" cy="1438483"/>
          </a:xfrm>
          <a:prstGeom prst="ellipse">
            <a:avLst/>
          </a:prstGeom>
          <a:solidFill>
            <a:srgbClr val="FFFFFF">
              <a:alpha val="72941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4">
            <a:extLst>
              <a:ext uri="{FF2B5EF4-FFF2-40B4-BE49-F238E27FC236}">
                <a16:creationId xmlns="" xmlns:a16="http://schemas.microsoft.com/office/drawing/2014/main" id="{F058A9E2-F0DE-B335-2634-066503D436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177" y="647512"/>
            <a:ext cx="1214146" cy="1255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Table Placeholder 3">
            <a:extLst>
              <a:ext uri="{FF2B5EF4-FFF2-40B4-BE49-F238E27FC236}">
                <a16:creationId xmlns="" xmlns:a16="http://schemas.microsoft.com/office/drawing/2014/main" id="{4D1FB21E-CCFB-8E64-064C-DB8195F8684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2285459"/>
              </p:ext>
            </p:extLst>
          </p:nvPr>
        </p:nvGraphicFramePr>
        <p:xfrm>
          <a:off x="593724" y="2345266"/>
          <a:ext cx="9981143" cy="419946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544367">
                  <a:extLst>
                    <a:ext uri="{9D8B030D-6E8A-4147-A177-3AD203B41FA5}">
                      <a16:colId xmlns="" xmlns:a16="http://schemas.microsoft.com/office/drawing/2014/main" val="2382218087"/>
                    </a:ext>
                  </a:extLst>
                </a:gridCol>
                <a:gridCol w="1935396">
                  <a:extLst>
                    <a:ext uri="{9D8B030D-6E8A-4147-A177-3AD203B41FA5}">
                      <a16:colId xmlns="" xmlns:a16="http://schemas.microsoft.com/office/drawing/2014/main" val="3953468724"/>
                    </a:ext>
                  </a:extLst>
                </a:gridCol>
                <a:gridCol w="3501380">
                  <a:extLst>
                    <a:ext uri="{9D8B030D-6E8A-4147-A177-3AD203B41FA5}">
                      <a16:colId xmlns="" xmlns:a16="http://schemas.microsoft.com/office/drawing/2014/main" val="4277526474"/>
                    </a:ext>
                  </a:extLst>
                </a:gridCol>
              </a:tblGrid>
              <a:tr h="699911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C00000"/>
                          </a:solidFill>
                          <a:latin typeface="+mj-lt"/>
                        </a:rPr>
                        <a:t>?</a:t>
                      </a:r>
                      <a:endParaRPr lang="en-US" sz="3200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</a:rPr>
                        <a:t>DEADLINE</a:t>
                      </a:r>
                      <a:endParaRPr lang="en-US" sz="32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857107962"/>
                  </a:ext>
                </a:extLst>
              </a:tr>
              <a:tr h="699911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</a:rPr>
                        <a:t>REGISTRATION</a:t>
                      </a:r>
                      <a:endParaRPr lang="en-US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</a:rPr>
                        <a:t>YES</a:t>
                      </a:r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</a:rPr>
                        <a:t>TBA</a:t>
                      </a:r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671386868"/>
                  </a:ext>
                </a:extLst>
              </a:tr>
              <a:tr h="699911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</a:rPr>
                        <a:t>PAYMENT</a:t>
                      </a:r>
                      <a:endParaRPr lang="en-US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</a:rPr>
                        <a:t>YES</a:t>
                      </a:r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</a:rPr>
                        <a:t>TBA</a:t>
                      </a:r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80626418"/>
                  </a:ext>
                </a:extLst>
              </a:tr>
              <a:tr h="699911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</a:rPr>
                        <a:t>HOTEL</a:t>
                      </a:r>
                      <a:endParaRPr lang="en-US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</a:rPr>
                        <a:t>YES</a:t>
                      </a:r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</a:rPr>
                        <a:t>07/18/2026</a:t>
                      </a:r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132482967"/>
                  </a:ext>
                </a:extLst>
              </a:tr>
              <a:tr h="69991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</a:rPr>
                        <a:t>TRANSPORTATION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</a:rPr>
                        <a:t>YES</a:t>
                      </a:r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</a:rPr>
                        <a:t>07/25/2026</a:t>
                      </a:r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936251906"/>
                  </a:ext>
                </a:extLst>
              </a:tr>
              <a:tr h="699911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</a:rPr>
                        <a:t>SCHEDULE</a:t>
                      </a:r>
                      <a:endParaRPr lang="en-US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</a:rPr>
                        <a:t>YES</a:t>
                      </a:r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</a:rPr>
                        <a:t>07/06/2026</a:t>
                      </a:r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5685371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399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0759DC4-8B30-98A0-5BAB-C78BA4A4A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8084" y="332121"/>
            <a:ext cx="7539487" cy="1574317"/>
          </a:xfrm>
        </p:spPr>
        <p:txBody>
          <a:bodyPr/>
          <a:lstStyle/>
          <a:p>
            <a:r>
              <a:rPr lang="en-US" sz="6600" b="1" dirty="0" smtClean="0"/>
              <a:t>QUESTIONS</a:t>
            </a:r>
            <a:endParaRPr lang="en-US" sz="6600" dirty="0">
              <a:solidFill>
                <a:srgbClr val="2E309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B56DDE1B-781F-0D4D-1479-4C7957A05B63}"/>
              </a:ext>
            </a:extLst>
          </p:cNvPr>
          <p:cNvSpPr/>
          <p:nvPr/>
        </p:nvSpPr>
        <p:spPr>
          <a:xfrm>
            <a:off x="595223" y="2087592"/>
            <a:ext cx="6892506" cy="120770"/>
          </a:xfrm>
          <a:prstGeom prst="rect">
            <a:avLst/>
          </a:prstGeom>
          <a:solidFill>
            <a:srgbClr val="2E309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Set of 20 Caribbean Country Flags 12x18in Stick Flags of The Caribbean |  eBay">
            <a:extLst>
              <a:ext uri="{FF2B5EF4-FFF2-40B4-BE49-F238E27FC236}">
                <a16:creationId xmlns="" xmlns:a16="http://schemas.microsoft.com/office/drawing/2014/main" id="{673C2007-C62F-6753-B5E9-AED57B0C4C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2" t="11350" r="11481" b="12467"/>
          <a:stretch/>
        </p:blipFill>
        <p:spPr bwMode="auto">
          <a:xfrm>
            <a:off x="9688147" y="1"/>
            <a:ext cx="2503853" cy="2389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>
            <a:extLst>
              <a:ext uri="{FF2B5EF4-FFF2-40B4-BE49-F238E27FC236}">
                <a16:creationId xmlns="" xmlns:a16="http://schemas.microsoft.com/office/drawing/2014/main" id="{E12BFB18-7227-2177-8E73-A21C75D7383B}"/>
              </a:ext>
            </a:extLst>
          </p:cNvPr>
          <p:cNvSpPr/>
          <p:nvPr/>
        </p:nvSpPr>
        <p:spPr>
          <a:xfrm>
            <a:off x="10091301" y="524932"/>
            <a:ext cx="1440298" cy="1438483"/>
          </a:xfrm>
          <a:prstGeom prst="ellipse">
            <a:avLst/>
          </a:prstGeom>
          <a:solidFill>
            <a:srgbClr val="FFFFFF">
              <a:alpha val="72941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4">
            <a:extLst>
              <a:ext uri="{FF2B5EF4-FFF2-40B4-BE49-F238E27FC236}">
                <a16:creationId xmlns="" xmlns:a16="http://schemas.microsoft.com/office/drawing/2014/main" id="{F058A9E2-F0DE-B335-2634-066503D436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177" y="647512"/>
            <a:ext cx="1214146" cy="1255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9,302 Black Person Asking Question Royalty-Free Images, Stock Photos &amp;  Pictures | Shutterstoc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975" y="2971800"/>
            <a:ext cx="5715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19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">
  <a:themeElements>
    <a:clrScheme name="Swiss">
      <a:dk1>
        <a:srgbClr val="000000"/>
      </a:dk1>
      <a:lt1>
        <a:srgbClr val="FFFFFF"/>
      </a:lt1>
      <a:dk2>
        <a:srgbClr val="E4E4E4"/>
      </a:dk2>
      <a:lt2>
        <a:srgbClr val="7CA655"/>
      </a:lt2>
      <a:accent1>
        <a:srgbClr val="A9D4DB"/>
      </a:accent1>
      <a:accent2>
        <a:srgbClr val="FBE284"/>
      </a:accent2>
      <a:accent3>
        <a:srgbClr val="4495A2"/>
      </a:accent3>
      <a:accent4>
        <a:srgbClr val="AA5881"/>
      </a:accent4>
      <a:accent5>
        <a:srgbClr val="E06742"/>
      </a:accent5>
      <a:accent6>
        <a:srgbClr val="F9D448"/>
      </a:accent6>
      <a:hlink>
        <a:srgbClr val="4495A2"/>
      </a:hlink>
      <a:folHlink>
        <a:srgbClr val="AA5881"/>
      </a:folHlink>
    </a:clrScheme>
    <a:fontScheme name="Custom 175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78853419_Win32_SL_V5" id="{958D2C9E-948D-4354-BF9D-DF8AE3C2B240}" vid="{22D4A967-05D2-4D72-8594-54CFF341483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ackground xmlns="71af3243-3dd4-4a8d-8c0d-dd76da1f02a5">false</Background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F4B194E-8B30-4377-8C59-ECFB902D2A26}">
  <ds:schemaRefs>
    <ds:schemaRef ds:uri="http://schemas.microsoft.com/sharepoint/v3"/>
    <ds:schemaRef ds:uri="http://schemas.microsoft.com/office/infopath/2007/PartnerControls"/>
    <ds:schemaRef ds:uri="http://purl.org/dc/terms/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230e9df3-be65-4c73-a93b-d1236ebd677e"/>
    <ds:schemaRef ds:uri="16c05727-aa75-4e4a-9b5f-8a80a1165891"/>
    <ds:schemaRef ds:uri="71af3243-3dd4-4a8d-8c0d-dd76da1f02a5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2DB9E12-8AC3-4138-BF4D-720A5525AB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21FFAC0-05A2-416A-B06C-C248395482CF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Geometric annual presentation</Template>
  <TotalTime>469</TotalTime>
  <Words>42</Words>
  <Application>Microsoft Office PowerPoint</Application>
  <PresentationFormat>Widescreen</PresentationFormat>
  <Paragraphs>28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Arial Black</vt:lpstr>
      <vt:lpstr>Calibri</vt:lpstr>
      <vt:lpstr>Franklin Gothic Book</vt:lpstr>
      <vt:lpstr>Franklin Gothic Demi</vt:lpstr>
      <vt:lpstr>Custom</vt:lpstr>
      <vt:lpstr>PowerPoint Presentation</vt:lpstr>
      <vt:lpstr>Thank You!</vt:lpstr>
      <vt:lpstr>WIBFC 2026</vt:lpstr>
      <vt:lpstr>QUESTIONS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Louis, Enock P.</dc:creator>
  <cp:lastModifiedBy>Pastor-Louis-PC2</cp:lastModifiedBy>
  <cp:revision>21</cp:revision>
  <dcterms:created xsi:type="dcterms:W3CDTF">2026-04-13T15:50:17Z</dcterms:created>
  <dcterms:modified xsi:type="dcterms:W3CDTF">2026-06-29T22:54:12Z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